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 bookmarkIdSeed="15">
  <p:sldMasterIdLst>
    <p:sldMasterId id="2147483708" r:id="rId1"/>
  </p:sldMasterIdLst>
  <p:handoutMasterIdLst>
    <p:handoutMasterId r:id="rId3"/>
  </p:handoutMasterIdLst>
  <p:sldIdLst>
    <p:sldId id="256" r:id="rId2"/>
  </p:sldIdLst>
  <p:sldSz cx="32404050" cy="39604950"/>
  <p:notesSz cx="6858000" cy="9144000"/>
  <p:defaultTextStyle>
    <a:defPPr>
      <a:defRPr lang="fa-IR"/>
    </a:defPPr>
    <a:lvl1pPr marL="0" algn="r" defTabSz="4114800" rtl="1" eaLnBrk="1" latinLnBrk="0" hangingPunct="1">
      <a:defRPr sz="8100" kern="1200">
        <a:solidFill>
          <a:schemeClr val="tx1"/>
        </a:solidFill>
        <a:latin typeface="+mn-lt"/>
        <a:ea typeface="+mn-ea"/>
        <a:cs typeface="+mn-cs"/>
      </a:defRPr>
    </a:lvl1pPr>
    <a:lvl2pPr marL="2057400" algn="r" defTabSz="4114800" rtl="1" eaLnBrk="1" latinLnBrk="0" hangingPunct="1">
      <a:defRPr sz="8100" kern="1200">
        <a:solidFill>
          <a:schemeClr val="tx1"/>
        </a:solidFill>
        <a:latin typeface="+mn-lt"/>
        <a:ea typeface="+mn-ea"/>
        <a:cs typeface="+mn-cs"/>
      </a:defRPr>
    </a:lvl2pPr>
    <a:lvl3pPr marL="4114800" algn="r" defTabSz="4114800" rtl="1" eaLnBrk="1" latinLnBrk="0" hangingPunct="1">
      <a:defRPr sz="8100" kern="1200">
        <a:solidFill>
          <a:schemeClr val="tx1"/>
        </a:solidFill>
        <a:latin typeface="+mn-lt"/>
        <a:ea typeface="+mn-ea"/>
        <a:cs typeface="+mn-cs"/>
      </a:defRPr>
    </a:lvl3pPr>
    <a:lvl4pPr marL="6172200" algn="r" defTabSz="4114800" rtl="1" eaLnBrk="1" latinLnBrk="0" hangingPunct="1">
      <a:defRPr sz="8100" kern="1200">
        <a:solidFill>
          <a:schemeClr val="tx1"/>
        </a:solidFill>
        <a:latin typeface="+mn-lt"/>
        <a:ea typeface="+mn-ea"/>
        <a:cs typeface="+mn-cs"/>
      </a:defRPr>
    </a:lvl4pPr>
    <a:lvl5pPr marL="8229600" algn="r" defTabSz="4114800" rtl="1" eaLnBrk="1" latinLnBrk="0" hangingPunct="1">
      <a:defRPr sz="8100" kern="1200">
        <a:solidFill>
          <a:schemeClr val="tx1"/>
        </a:solidFill>
        <a:latin typeface="+mn-lt"/>
        <a:ea typeface="+mn-ea"/>
        <a:cs typeface="+mn-cs"/>
      </a:defRPr>
    </a:lvl5pPr>
    <a:lvl6pPr marL="10287000" algn="r" defTabSz="4114800" rtl="1" eaLnBrk="1" latinLnBrk="0" hangingPunct="1">
      <a:defRPr sz="8100" kern="1200">
        <a:solidFill>
          <a:schemeClr val="tx1"/>
        </a:solidFill>
        <a:latin typeface="+mn-lt"/>
        <a:ea typeface="+mn-ea"/>
        <a:cs typeface="+mn-cs"/>
      </a:defRPr>
    </a:lvl6pPr>
    <a:lvl7pPr marL="12344400" algn="r" defTabSz="4114800" rtl="1" eaLnBrk="1" latinLnBrk="0" hangingPunct="1">
      <a:defRPr sz="8100" kern="1200">
        <a:solidFill>
          <a:schemeClr val="tx1"/>
        </a:solidFill>
        <a:latin typeface="+mn-lt"/>
        <a:ea typeface="+mn-ea"/>
        <a:cs typeface="+mn-cs"/>
      </a:defRPr>
    </a:lvl7pPr>
    <a:lvl8pPr marL="14401800" algn="r" defTabSz="4114800" rtl="1" eaLnBrk="1" latinLnBrk="0" hangingPunct="1">
      <a:defRPr sz="8100" kern="1200">
        <a:solidFill>
          <a:schemeClr val="tx1"/>
        </a:solidFill>
        <a:latin typeface="+mn-lt"/>
        <a:ea typeface="+mn-ea"/>
        <a:cs typeface="+mn-cs"/>
      </a:defRPr>
    </a:lvl8pPr>
    <a:lvl9pPr marL="16459200" algn="r" defTabSz="4114800" rtl="1" eaLnBrk="1" latinLnBrk="0" hangingPunct="1">
      <a:defRPr sz="81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2474" userDrawn="1">
          <p15:clr>
            <a:srgbClr val="A4A3A4"/>
          </p15:clr>
        </p15:guide>
        <p15:guide id="2" pos="1020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0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aximized" horzBarState="maximized">
    <p:restoredLeft sz="90588" autoAdjust="0"/>
    <p:restoredTop sz="99767" autoAdjust="0"/>
  </p:normalViewPr>
  <p:slideViewPr>
    <p:cSldViewPr>
      <p:cViewPr>
        <p:scale>
          <a:sx n="25" d="100"/>
          <a:sy n="25" d="100"/>
        </p:scale>
        <p:origin x="-222" y="354"/>
      </p:cViewPr>
      <p:guideLst>
        <p:guide orient="horz" pos="12474"/>
        <p:guide pos="10207"/>
      </p:guideLst>
    </p:cSldViewPr>
  </p:slideViewPr>
  <p:outlineViewPr>
    <p:cViewPr>
      <p:scale>
        <a:sx n="33" d="100"/>
        <a:sy n="33" d="100"/>
      </p:scale>
      <p:origin x="162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handoutMaster" Target="handoutMasters/handout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D14D57-4290-4D8A-9665-2607BEE4A081}" type="datetimeFigureOut">
              <a:rPr lang="en-CA" smtClean="0"/>
              <a:pPr/>
              <a:t>20/02/2016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5BC617-BEA9-48B4-9B20-805B0C54A43F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22787710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30304" y="12303208"/>
            <a:ext cx="27543444" cy="848939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860609" y="22442806"/>
            <a:ext cx="22682835" cy="10121265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0571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1142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1713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82284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02856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2342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43998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64569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FAE78-07EA-48A7-A8AB-F48E4DFE28C6}" type="datetimeFigureOut">
              <a:rPr lang="fa-IR" smtClean="0"/>
              <a:pPr/>
              <a:t>1437/05/12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0D1E6-DAB2-456F-91F9-5C98B2622135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FAE78-07EA-48A7-A8AB-F48E4DFE28C6}" type="datetimeFigureOut">
              <a:rPr lang="fa-IR" smtClean="0"/>
              <a:pPr/>
              <a:t>1437/05/12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0D1E6-DAB2-456F-91F9-5C98B2622135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254783" y="9158648"/>
            <a:ext cx="25833229" cy="19515522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743850" y="9158648"/>
            <a:ext cx="76970870" cy="19515522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FAE78-07EA-48A7-A8AB-F48E4DFE28C6}" type="datetimeFigureOut">
              <a:rPr lang="fa-IR" smtClean="0"/>
              <a:pPr/>
              <a:t>1437/05/12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0D1E6-DAB2-456F-91F9-5C98B2622135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FAE78-07EA-48A7-A8AB-F48E4DFE28C6}" type="datetimeFigureOut">
              <a:rPr lang="fa-IR" smtClean="0"/>
              <a:pPr/>
              <a:t>1437/05/12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0D1E6-DAB2-456F-91F9-5C98B2622135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59696" y="25449863"/>
            <a:ext cx="27543444" cy="7865983"/>
          </a:xfrm>
        </p:spPr>
        <p:txBody>
          <a:bodyPr anchor="t"/>
          <a:lstStyle>
            <a:lvl1pPr algn="r">
              <a:defRPr sz="18001" b="1" cap="all"/>
            </a:lvl1pPr>
          </a:lstStyle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59696" y="16786270"/>
            <a:ext cx="27543444" cy="8663580"/>
          </a:xfrm>
        </p:spPr>
        <p:txBody>
          <a:bodyPr anchor="b"/>
          <a:lstStyle>
            <a:lvl1pPr marL="0" indent="0">
              <a:buNone/>
              <a:defRPr sz="9000">
                <a:solidFill>
                  <a:schemeClr val="tx1">
                    <a:tint val="75000"/>
                  </a:schemeClr>
                </a:solidFill>
              </a:defRPr>
            </a:lvl1pPr>
            <a:lvl2pPr marL="2057118" indent="0">
              <a:buNone/>
              <a:defRPr sz="8100">
                <a:solidFill>
                  <a:schemeClr val="tx1">
                    <a:tint val="75000"/>
                  </a:schemeClr>
                </a:solidFill>
              </a:defRPr>
            </a:lvl2pPr>
            <a:lvl3pPr marL="4114246" indent="0">
              <a:buNone/>
              <a:defRPr sz="7201">
                <a:solidFill>
                  <a:schemeClr val="tx1">
                    <a:tint val="75000"/>
                  </a:schemeClr>
                </a:solidFill>
              </a:defRPr>
            </a:lvl3pPr>
            <a:lvl4pPr marL="6171363" indent="0">
              <a:buNone/>
              <a:defRPr sz="6300">
                <a:solidFill>
                  <a:schemeClr val="tx1">
                    <a:tint val="75000"/>
                  </a:schemeClr>
                </a:solidFill>
              </a:defRPr>
            </a:lvl4pPr>
            <a:lvl5pPr marL="8228482" indent="0">
              <a:buNone/>
              <a:defRPr sz="6300">
                <a:solidFill>
                  <a:schemeClr val="tx1">
                    <a:tint val="75000"/>
                  </a:schemeClr>
                </a:solidFill>
              </a:defRPr>
            </a:lvl5pPr>
            <a:lvl6pPr marL="10285604" indent="0">
              <a:buNone/>
              <a:defRPr sz="6300">
                <a:solidFill>
                  <a:schemeClr val="tx1">
                    <a:tint val="75000"/>
                  </a:schemeClr>
                </a:solidFill>
              </a:defRPr>
            </a:lvl6pPr>
            <a:lvl7pPr marL="12342727" indent="0">
              <a:buNone/>
              <a:defRPr sz="6300">
                <a:solidFill>
                  <a:schemeClr val="tx1">
                    <a:tint val="75000"/>
                  </a:schemeClr>
                </a:solidFill>
              </a:defRPr>
            </a:lvl7pPr>
            <a:lvl8pPr marL="14399845" indent="0">
              <a:buNone/>
              <a:defRPr sz="6300">
                <a:solidFill>
                  <a:schemeClr val="tx1">
                    <a:tint val="75000"/>
                  </a:schemeClr>
                </a:solidFill>
              </a:defRPr>
            </a:lvl8pPr>
            <a:lvl9pPr marL="16456963" indent="0">
              <a:buNone/>
              <a:defRPr sz="63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FAE78-07EA-48A7-A8AB-F48E4DFE28C6}" type="datetimeFigureOut">
              <a:rPr lang="fa-IR" smtClean="0"/>
              <a:pPr/>
              <a:t>1437/05/12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0D1E6-DAB2-456F-91F9-5C98B2622135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743847" y="53365842"/>
            <a:ext cx="51402047" cy="150948030"/>
          </a:xfrm>
        </p:spPr>
        <p:txBody>
          <a:bodyPr/>
          <a:lstStyle>
            <a:lvl1pPr>
              <a:defRPr sz="12601"/>
            </a:lvl1pPr>
            <a:lvl2pPr>
              <a:defRPr sz="10801"/>
            </a:lvl2pPr>
            <a:lvl3pPr>
              <a:defRPr sz="9000"/>
            </a:lvl3pPr>
            <a:lvl4pPr>
              <a:defRPr sz="8100"/>
            </a:lvl4pPr>
            <a:lvl5pPr>
              <a:defRPr sz="8100"/>
            </a:lvl5pPr>
            <a:lvl6pPr>
              <a:defRPr sz="8100"/>
            </a:lvl6pPr>
            <a:lvl7pPr>
              <a:defRPr sz="8100"/>
            </a:lvl7pPr>
            <a:lvl8pPr>
              <a:defRPr sz="8100"/>
            </a:lvl8pPr>
            <a:lvl9pPr>
              <a:defRPr sz="8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685961" y="53365842"/>
            <a:ext cx="51402051" cy="150948030"/>
          </a:xfrm>
        </p:spPr>
        <p:txBody>
          <a:bodyPr/>
          <a:lstStyle>
            <a:lvl1pPr>
              <a:defRPr sz="12601"/>
            </a:lvl1pPr>
            <a:lvl2pPr>
              <a:defRPr sz="10801"/>
            </a:lvl2pPr>
            <a:lvl3pPr>
              <a:defRPr sz="9000"/>
            </a:lvl3pPr>
            <a:lvl4pPr>
              <a:defRPr sz="8100"/>
            </a:lvl4pPr>
            <a:lvl5pPr>
              <a:defRPr sz="8100"/>
            </a:lvl5pPr>
            <a:lvl6pPr>
              <a:defRPr sz="8100"/>
            </a:lvl6pPr>
            <a:lvl7pPr>
              <a:defRPr sz="8100"/>
            </a:lvl7pPr>
            <a:lvl8pPr>
              <a:defRPr sz="8100"/>
            </a:lvl8pPr>
            <a:lvl9pPr>
              <a:defRPr sz="8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FAE78-07EA-48A7-A8AB-F48E4DFE28C6}" type="datetimeFigureOut">
              <a:rPr lang="fa-IR" smtClean="0"/>
              <a:pPr/>
              <a:t>1437/05/12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0D1E6-DAB2-456F-91F9-5C98B2622135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0203" y="1586035"/>
            <a:ext cx="29163645" cy="6600825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0203" y="8865277"/>
            <a:ext cx="14317416" cy="3694626"/>
          </a:xfrm>
        </p:spPr>
        <p:txBody>
          <a:bodyPr anchor="b"/>
          <a:lstStyle>
            <a:lvl1pPr marL="0" indent="0">
              <a:buNone/>
              <a:defRPr sz="10801" b="1"/>
            </a:lvl1pPr>
            <a:lvl2pPr marL="2057118" indent="0">
              <a:buNone/>
              <a:defRPr sz="9000" b="1"/>
            </a:lvl2pPr>
            <a:lvl3pPr marL="4114246" indent="0">
              <a:buNone/>
              <a:defRPr sz="8100" b="1"/>
            </a:lvl3pPr>
            <a:lvl4pPr marL="6171363" indent="0">
              <a:buNone/>
              <a:defRPr sz="7201" b="1"/>
            </a:lvl4pPr>
            <a:lvl5pPr marL="8228482" indent="0">
              <a:buNone/>
              <a:defRPr sz="7201" b="1"/>
            </a:lvl5pPr>
            <a:lvl6pPr marL="10285604" indent="0">
              <a:buNone/>
              <a:defRPr sz="7201" b="1"/>
            </a:lvl6pPr>
            <a:lvl7pPr marL="12342727" indent="0">
              <a:buNone/>
              <a:defRPr sz="7201" b="1"/>
            </a:lvl7pPr>
            <a:lvl8pPr marL="14399845" indent="0">
              <a:buNone/>
              <a:defRPr sz="7201" b="1"/>
            </a:lvl8pPr>
            <a:lvl9pPr marL="16456963" indent="0">
              <a:buNone/>
              <a:defRPr sz="7201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20203" y="12559903"/>
            <a:ext cx="14317416" cy="22818688"/>
          </a:xfrm>
        </p:spPr>
        <p:txBody>
          <a:bodyPr/>
          <a:lstStyle>
            <a:lvl1pPr>
              <a:defRPr sz="10801"/>
            </a:lvl1pPr>
            <a:lvl2pPr>
              <a:defRPr sz="9000"/>
            </a:lvl2pPr>
            <a:lvl3pPr>
              <a:defRPr sz="8100"/>
            </a:lvl3pPr>
            <a:lvl4pPr>
              <a:defRPr sz="7201"/>
            </a:lvl4pPr>
            <a:lvl5pPr>
              <a:defRPr sz="7201"/>
            </a:lvl5pPr>
            <a:lvl6pPr>
              <a:defRPr sz="7201"/>
            </a:lvl6pPr>
            <a:lvl7pPr>
              <a:defRPr sz="7201"/>
            </a:lvl7pPr>
            <a:lvl8pPr>
              <a:defRPr sz="7201"/>
            </a:lvl8pPr>
            <a:lvl9pPr>
              <a:defRPr sz="7201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6460810" y="8865277"/>
            <a:ext cx="14323039" cy="3694626"/>
          </a:xfrm>
        </p:spPr>
        <p:txBody>
          <a:bodyPr anchor="b"/>
          <a:lstStyle>
            <a:lvl1pPr marL="0" indent="0">
              <a:buNone/>
              <a:defRPr sz="10801" b="1"/>
            </a:lvl1pPr>
            <a:lvl2pPr marL="2057118" indent="0">
              <a:buNone/>
              <a:defRPr sz="9000" b="1"/>
            </a:lvl2pPr>
            <a:lvl3pPr marL="4114246" indent="0">
              <a:buNone/>
              <a:defRPr sz="8100" b="1"/>
            </a:lvl3pPr>
            <a:lvl4pPr marL="6171363" indent="0">
              <a:buNone/>
              <a:defRPr sz="7201" b="1"/>
            </a:lvl4pPr>
            <a:lvl5pPr marL="8228482" indent="0">
              <a:buNone/>
              <a:defRPr sz="7201" b="1"/>
            </a:lvl5pPr>
            <a:lvl6pPr marL="10285604" indent="0">
              <a:buNone/>
              <a:defRPr sz="7201" b="1"/>
            </a:lvl6pPr>
            <a:lvl7pPr marL="12342727" indent="0">
              <a:buNone/>
              <a:defRPr sz="7201" b="1"/>
            </a:lvl7pPr>
            <a:lvl8pPr marL="14399845" indent="0">
              <a:buNone/>
              <a:defRPr sz="7201" b="1"/>
            </a:lvl8pPr>
            <a:lvl9pPr marL="16456963" indent="0">
              <a:buNone/>
              <a:defRPr sz="7201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6460810" y="12559903"/>
            <a:ext cx="14323039" cy="22818688"/>
          </a:xfrm>
        </p:spPr>
        <p:txBody>
          <a:bodyPr/>
          <a:lstStyle>
            <a:lvl1pPr>
              <a:defRPr sz="10801"/>
            </a:lvl1pPr>
            <a:lvl2pPr>
              <a:defRPr sz="9000"/>
            </a:lvl2pPr>
            <a:lvl3pPr>
              <a:defRPr sz="8100"/>
            </a:lvl3pPr>
            <a:lvl4pPr>
              <a:defRPr sz="7201"/>
            </a:lvl4pPr>
            <a:lvl5pPr>
              <a:defRPr sz="7201"/>
            </a:lvl5pPr>
            <a:lvl6pPr>
              <a:defRPr sz="7201"/>
            </a:lvl6pPr>
            <a:lvl7pPr>
              <a:defRPr sz="7201"/>
            </a:lvl7pPr>
            <a:lvl8pPr>
              <a:defRPr sz="7201"/>
            </a:lvl8pPr>
            <a:lvl9pPr>
              <a:defRPr sz="7201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FAE78-07EA-48A7-A8AB-F48E4DFE28C6}" type="datetimeFigureOut">
              <a:rPr lang="fa-IR" smtClean="0"/>
              <a:pPr/>
              <a:t>1437/05/12</a:t>
            </a:fld>
            <a:endParaRPr lang="fa-I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0D1E6-DAB2-456F-91F9-5C98B2622135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FAE78-07EA-48A7-A8AB-F48E4DFE28C6}" type="datetimeFigureOut">
              <a:rPr lang="fa-IR" smtClean="0"/>
              <a:pPr/>
              <a:t>1437/05/12</a:t>
            </a:fld>
            <a:endParaRPr lang="fa-I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0D1E6-DAB2-456F-91F9-5C98B2622135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FAE78-07EA-48A7-A8AB-F48E4DFE28C6}" type="datetimeFigureOut">
              <a:rPr lang="fa-IR" smtClean="0"/>
              <a:pPr/>
              <a:t>1437/05/12</a:t>
            </a:fld>
            <a:endParaRPr lang="fa-I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0D1E6-DAB2-456F-91F9-5C98B2622135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0211" y="1576865"/>
            <a:ext cx="10660709" cy="6710839"/>
          </a:xfrm>
        </p:spPr>
        <p:txBody>
          <a:bodyPr anchor="b"/>
          <a:lstStyle>
            <a:lvl1pPr algn="r">
              <a:defRPr sz="9000" b="1"/>
            </a:lvl1pPr>
          </a:lstStyle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669084" y="1576866"/>
            <a:ext cx="18114764" cy="33801728"/>
          </a:xfrm>
        </p:spPr>
        <p:txBody>
          <a:bodyPr/>
          <a:lstStyle>
            <a:lvl1pPr>
              <a:defRPr sz="14401"/>
            </a:lvl1pPr>
            <a:lvl2pPr>
              <a:defRPr sz="12601"/>
            </a:lvl2pPr>
            <a:lvl3pPr>
              <a:defRPr sz="10801"/>
            </a:lvl3pPr>
            <a:lvl4pPr>
              <a:defRPr sz="9000"/>
            </a:lvl4pPr>
            <a:lvl5pPr>
              <a:defRPr sz="9000"/>
            </a:lvl5pPr>
            <a:lvl6pPr>
              <a:defRPr sz="9000"/>
            </a:lvl6pPr>
            <a:lvl7pPr>
              <a:defRPr sz="9000"/>
            </a:lvl7pPr>
            <a:lvl8pPr>
              <a:defRPr sz="9000"/>
            </a:lvl8pPr>
            <a:lvl9pPr>
              <a:defRPr sz="9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20211" y="8287717"/>
            <a:ext cx="10660709" cy="27090889"/>
          </a:xfrm>
        </p:spPr>
        <p:txBody>
          <a:bodyPr/>
          <a:lstStyle>
            <a:lvl1pPr marL="0" indent="0">
              <a:buNone/>
              <a:defRPr sz="6300"/>
            </a:lvl1pPr>
            <a:lvl2pPr marL="2057118" indent="0">
              <a:buNone/>
              <a:defRPr sz="5400"/>
            </a:lvl2pPr>
            <a:lvl3pPr marL="4114246" indent="0">
              <a:buNone/>
              <a:defRPr sz="4501"/>
            </a:lvl3pPr>
            <a:lvl4pPr marL="6171363" indent="0">
              <a:buNone/>
              <a:defRPr sz="4100"/>
            </a:lvl4pPr>
            <a:lvl5pPr marL="8228482" indent="0">
              <a:buNone/>
              <a:defRPr sz="4100"/>
            </a:lvl5pPr>
            <a:lvl6pPr marL="10285604" indent="0">
              <a:buNone/>
              <a:defRPr sz="4100"/>
            </a:lvl6pPr>
            <a:lvl7pPr marL="12342727" indent="0">
              <a:buNone/>
              <a:defRPr sz="4100"/>
            </a:lvl7pPr>
            <a:lvl8pPr marL="14399845" indent="0">
              <a:buNone/>
              <a:defRPr sz="4100"/>
            </a:lvl8pPr>
            <a:lvl9pPr marL="16456963" indent="0">
              <a:buNone/>
              <a:defRPr sz="41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FAE78-07EA-48A7-A8AB-F48E4DFE28C6}" type="datetimeFigureOut">
              <a:rPr lang="fa-IR" smtClean="0"/>
              <a:pPr/>
              <a:t>1437/05/12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0D1E6-DAB2-456F-91F9-5C98B2622135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51421" y="27723466"/>
            <a:ext cx="19442430" cy="3272912"/>
          </a:xfrm>
        </p:spPr>
        <p:txBody>
          <a:bodyPr anchor="b"/>
          <a:lstStyle>
            <a:lvl1pPr algn="r">
              <a:defRPr sz="9000" b="1"/>
            </a:lvl1pPr>
          </a:lstStyle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351421" y="3538776"/>
            <a:ext cx="19442430" cy="23762970"/>
          </a:xfrm>
        </p:spPr>
        <p:txBody>
          <a:bodyPr/>
          <a:lstStyle>
            <a:lvl1pPr marL="0" indent="0">
              <a:buNone/>
              <a:defRPr sz="14401"/>
            </a:lvl1pPr>
            <a:lvl2pPr marL="2057118" indent="0">
              <a:buNone/>
              <a:defRPr sz="12601"/>
            </a:lvl2pPr>
            <a:lvl3pPr marL="4114246" indent="0">
              <a:buNone/>
              <a:defRPr sz="10801"/>
            </a:lvl3pPr>
            <a:lvl4pPr marL="6171363" indent="0">
              <a:buNone/>
              <a:defRPr sz="9000"/>
            </a:lvl4pPr>
            <a:lvl5pPr marL="8228482" indent="0">
              <a:buNone/>
              <a:defRPr sz="9000"/>
            </a:lvl5pPr>
            <a:lvl6pPr marL="10285604" indent="0">
              <a:buNone/>
              <a:defRPr sz="9000"/>
            </a:lvl6pPr>
            <a:lvl7pPr marL="12342727" indent="0">
              <a:buNone/>
              <a:defRPr sz="9000"/>
            </a:lvl7pPr>
            <a:lvl8pPr marL="14399845" indent="0">
              <a:buNone/>
              <a:defRPr sz="9000"/>
            </a:lvl8pPr>
            <a:lvl9pPr marL="16456963" indent="0">
              <a:buNone/>
              <a:defRPr sz="9000"/>
            </a:lvl9pPr>
          </a:lstStyle>
          <a:p>
            <a:endParaRPr lang="fa-I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51421" y="30996377"/>
            <a:ext cx="19442430" cy="4648078"/>
          </a:xfrm>
        </p:spPr>
        <p:txBody>
          <a:bodyPr/>
          <a:lstStyle>
            <a:lvl1pPr marL="0" indent="0">
              <a:buNone/>
              <a:defRPr sz="6300"/>
            </a:lvl1pPr>
            <a:lvl2pPr marL="2057118" indent="0">
              <a:buNone/>
              <a:defRPr sz="5400"/>
            </a:lvl2pPr>
            <a:lvl3pPr marL="4114246" indent="0">
              <a:buNone/>
              <a:defRPr sz="4501"/>
            </a:lvl3pPr>
            <a:lvl4pPr marL="6171363" indent="0">
              <a:buNone/>
              <a:defRPr sz="4100"/>
            </a:lvl4pPr>
            <a:lvl5pPr marL="8228482" indent="0">
              <a:buNone/>
              <a:defRPr sz="4100"/>
            </a:lvl5pPr>
            <a:lvl6pPr marL="10285604" indent="0">
              <a:buNone/>
              <a:defRPr sz="4100"/>
            </a:lvl6pPr>
            <a:lvl7pPr marL="12342727" indent="0">
              <a:buNone/>
              <a:defRPr sz="4100"/>
            </a:lvl7pPr>
            <a:lvl8pPr marL="14399845" indent="0">
              <a:buNone/>
              <a:defRPr sz="4100"/>
            </a:lvl8pPr>
            <a:lvl9pPr marL="16456963" indent="0">
              <a:buNone/>
              <a:defRPr sz="41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FAE78-07EA-48A7-A8AB-F48E4DFE28C6}" type="datetimeFigureOut">
              <a:rPr lang="fa-IR" smtClean="0"/>
              <a:pPr/>
              <a:t>1437/05/12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0D1E6-DAB2-456F-91F9-5C98B2622135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20203" y="1586035"/>
            <a:ext cx="29163645" cy="6600825"/>
          </a:xfrm>
          <a:prstGeom prst="rect">
            <a:avLst/>
          </a:prstGeom>
        </p:spPr>
        <p:txBody>
          <a:bodyPr vert="horz" lIns="411399" tIns="205700" rIns="411399" bIns="205700" rtlCol="1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0203" y="9241159"/>
            <a:ext cx="29163645" cy="26137436"/>
          </a:xfrm>
          <a:prstGeom prst="rect">
            <a:avLst/>
          </a:prstGeom>
        </p:spPr>
        <p:txBody>
          <a:bodyPr vert="horz" lIns="411399" tIns="205700" rIns="411399" bIns="205700" rtlCol="1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3222903" y="36707937"/>
            <a:ext cx="7560945" cy="2108597"/>
          </a:xfrm>
          <a:prstGeom prst="rect">
            <a:avLst/>
          </a:prstGeom>
        </p:spPr>
        <p:txBody>
          <a:bodyPr vert="horz" lIns="411399" tIns="205700" rIns="411399" bIns="205700" rtlCol="1" anchor="ctr"/>
          <a:lstStyle>
            <a:lvl1pPr algn="r">
              <a:defRPr sz="5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2FAE78-07EA-48A7-A8AB-F48E4DFE28C6}" type="datetimeFigureOut">
              <a:rPr lang="fa-IR" smtClean="0"/>
              <a:pPr/>
              <a:t>1437/05/12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071385" y="36707937"/>
            <a:ext cx="10261283" cy="2108597"/>
          </a:xfrm>
          <a:prstGeom prst="rect">
            <a:avLst/>
          </a:prstGeom>
        </p:spPr>
        <p:txBody>
          <a:bodyPr vert="horz" lIns="411399" tIns="205700" rIns="411399" bIns="205700" rtlCol="1" anchor="ctr"/>
          <a:lstStyle>
            <a:lvl1pPr algn="ctr">
              <a:defRPr sz="5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620203" y="36707937"/>
            <a:ext cx="7560945" cy="2108597"/>
          </a:xfrm>
          <a:prstGeom prst="rect">
            <a:avLst/>
          </a:prstGeom>
        </p:spPr>
        <p:txBody>
          <a:bodyPr vert="horz" lIns="411399" tIns="205700" rIns="411399" bIns="205700" rtlCol="1" anchor="ctr"/>
          <a:lstStyle>
            <a:lvl1pPr algn="l">
              <a:defRPr sz="5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30D1E6-DAB2-456F-91F9-5C98B2622135}" type="slidenum">
              <a:rPr lang="fa-IR" smtClean="0"/>
              <a:pPr/>
              <a:t>‹#›</a:t>
            </a:fld>
            <a:endParaRPr lang="fa-I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4114246" rtl="1" eaLnBrk="1" latinLnBrk="0" hangingPunct="1">
        <a:spcBef>
          <a:spcPct val="0"/>
        </a:spcBef>
        <a:buNone/>
        <a:defRPr sz="1980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542843" indent="-1542843" algn="r" defTabSz="4114246" rtl="1" eaLnBrk="1" latinLnBrk="0" hangingPunct="1">
        <a:spcBef>
          <a:spcPct val="20000"/>
        </a:spcBef>
        <a:buFont typeface="Arial" pitchFamily="34" charset="0"/>
        <a:buChar char="•"/>
        <a:defRPr sz="14401" kern="1200">
          <a:solidFill>
            <a:schemeClr val="tx1"/>
          </a:solidFill>
          <a:latin typeface="+mn-lt"/>
          <a:ea typeface="+mn-ea"/>
          <a:cs typeface="+mn-cs"/>
        </a:defRPr>
      </a:lvl1pPr>
      <a:lvl2pPr marL="3342824" indent="-1285702" algn="r" defTabSz="4114246" rtl="1" eaLnBrk="1" latinLnBrk="0" hangingPunct="1">
        <a:spcBef>
          <a:spcPct val="20000"/>
        </a:spcBef>
        <a:buFont typeface="Arial" pitchFamily="34" charset="0"/>
        <a:buChar char="–"/>
        <a:defRPr sz="12601" kern="1200">
          <a:solidFill>
            <a:schemeClr val="tx1"/>
          </a:solidFill>
          <a:latin typeface="+mn-lt"/>
          <a:ea typeface="+mn-ea"/>
          <a:cs typeface="+mn-cs"/>
        </a:defRPr>
      </a:lvl2pPr>
      <a:lvl3pPr marL="5142804" indent="-1028559" algn="r" defTabSz="4114246" rtl="1" eaLnBrk="1" latinLnBrk="0" hangingPunct="1">
        <a:spcBef>
          <a:spcPct val="20000"/>
        </a:spcBef>
        <a:buFont typeface="Arial" pitchFamily="34" charset="0"/>
        <a:buChar char="•"/>
        <a:defRPr sz="10801" kern="1200">
          <a:solidFill>
            <a:schemeClr val="tx1"/>
          </a:solidFill>
          <a:latin typeface="+mn-lt"/>
          <a:ea typeface="+mn-ea"/>
          <a:cs typeface="+mn-cs"/>
        </a:defRPr>
      </a:lvl3pPr>
      <a:lvl4pPr marL="7199922" indent="-1028559" algn="r" defTabSz="4114246" rtl="1" eaLnBrk="1" latinLnBrk="0" hangingPunct="1">
        <a:spcBef>
          <a:spcPct val="20000"/>
        </a:spcBef>
        <a:buFont typeface="Arial" pitchFamily="34" charset="0"/>
        <a:buChar char="–"/>
        <a:defRPr sz="9000" kern="1200">
          <a:solidFill>
            <a:schemeClr val="tx1"/>
          </a:solidFill>
          <a:latin typeface="+mn-lt"/>
          <a:ea typeface="+mn-ea"/>
          <a:cs typeface="+mn-cs"/>
        </a:defRPr>
      </a:lvl4pPr>
      <a:lvl5pPr marL="9257041" indent="-1028559" algn="r" defTabSz="4114246" rtl="1" eaLnBrk="1" latinLnBrk="0" hangingPunct="1">
        <a:spcBef>
          <a:spcPct val="20000"/>
        </a:spcBef>
        <a:buFont typeface="Arial" pitchFamily="34" charset="0"/>
        <a:buChar char="»"/>
        <a:defRPr sz="9000" kern="1200">
          <a:solidFill>
            <a:schemeClr val="tx1"/>
          </a:solidFill>
          <a:latin typeface="+mn-lt"/>
          <a:ea typeface="+mn-ea"/>
          <a:cs typeface="+mn-cs"/>
        </a:defRPr>
      </a:lvl5pPr>
      <a:lvl6pPr marL="11314168" indent="-1028559" algn="r" defTabSz="4114246" rtl="1" eaLnBrk="1" latinLnBrk="0" hangingPunct="1">
        <a:spcBef>
          <a:spcPct val="20000"/>
        </a:spcBef>
        <a:buFont typeface="Arial" pitchFamily="34" charset="0"/>
        <a:buChar char="•"/>
        <a:defRPr sz="9000" kern="1200">
          <a:solidFill>
            <a:schemeClr val="tx1"/>
          </a:solidFill>
          <a:latin typeface="+mn-lt"/>
          <a:ea typeface="+mn-ea"/>
          <a:cs typeface="+mn-cs"/>
        </a:defRPr>
      </a:lvl6pPr>
      <a:lvl7pPr marL="13371286" indent="-1028559" algn="r" defTabSz="4114246" rtl="1" eaLnBrk="1" latinLnBrk="0" hangingPunct="1">
        <a:spcBef>
          <a:spcPct val="20000"/>
        </a:spcBef>
        <a:buFont typeface="Arial" pitchFamily="34" charset="0"/>
        <a:buChar char="•"/>
        <a:defRPr sz="9000" kern="1200">
          <a:solidFill>
            <a:schemeClr val="tx1"/>
          </a:solidFill>
          <a:latin typeface="+mn-lt"/>
          <a:ea typeface="+mn-ea"/>
          <a:cs typeface="+mn-cs"/>
        </a:defRPr>
      </a:lvl7pPr>
      <a:lvl8pPr marL="15428404" indent="-1028559" algn="r" defTabSz="4114246" rtl="1" eaLnBrk="1" latinLnBrk="0" hangingPunct="1">
        <a:spcBef>
          <a:spcPct val="20000"/>
        </a:spcBef>
        <a:buFont typeface="Arial" pitchFamily="34" charset="0"/>
        <a:buChar char="•"/>
        <a:defRPr sz="9000" kern="1200">
          <a:solidFill>
            <a:schemeClr val="tx1"/>
          </a:solidFill>
          <a:latin typeface="+mn-lt"/>
          <a:ea typeface="+mn-ea"/>
          <a:cs typeface="+mn-cs"/>
        </a:defRPr>
      </a:lvl8pPr>
      <a:lvl9pPr marL="17485527" indent="-1028559" algn="r" defTabSz="4114246" rtl="1" eaLnBrk="1" latinLnBrk="0" hangingPunct="1">
        <a:spcBef>
          <a:spcPct val="20000"/>
        </a:spcBef>
        <a:buFont typeface="Arial" pitchFamily="34" charset="0"/>
        <a:buChar char="•"/>
        <a:defRPr sz="9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a-IR"/>
      </a:defPPr>
      <a:lvl1pPr marL="0" algn="r" defTabSz="4114246" rtl="1" eaLnBrk="1" latinLnBrk="0" hangingPunct="1">
        <a:defRPr sz="8100" kern="1200">
          <a:solidFill>
            <a:schemeClr val="tx1"/>
          </a:solidFill>
          <a:latin typeface="+mn-lt"/>
          <a:ea typeface="+mn-ea"/>
          <a:cs typeface="+mn-cs"/>
        </a:defRPr>
      </a:lvl1pPr>
      <a:lvl2pPr marL="2057118" algn="r" defTabSz="4114246" rtl="1" eaLnBrk="1" latinLnBrk="0" hangingPunct="1">
        <a:defRPr sz="8100" kern="1200">
          <a:solidFill>
            <a:schemeClr val="tx1"/>
          </a:solidFill>
          <a:latin typeface="+mn-lt"/>
          <a:ea typeface="+mn-ea"/>
          <a:cs typeface="+mn-cs"/>
        </a:defRPr>
      </a:lvl2pPr>
      <a:lvl3pPr marL="4114246" algn="r" defTabSz="4114246" rtl="1" eaLnBrk="1" latinLnBrk="0" hangingPunct="1">
        <a:defRPr sz="8100" kern="1200">
          <a:solidFill>
            <a:schemeClr val="tx1"/>
          </a:solidFill>
          <a:latin typeface="+mn-lt"/>
          <a:ea typeface="+mn-ea"/>
          <a:cs typeface="+mn-cs"/>
        </a:defRPr>
      </a:lvl3pPr>
      <a:lvl4pPr marL="6171363" algn="r" defTabSz="4114246" rtl="1" eaLnBrk="1" latinLnBrk="0" hangingPunct="1">
        <a:defRPr sz="8100" kern="1200">
          <a:solidFill>
            <a:schemeClr val="tx1"/>
          </a:solidFill>
          <a:latin typeface="+mn-lt"/>
          <a:ea typeface="+mn-ea"/>
          <a:cs typeface="+mn-cs"/>
        </a:defRPr>
      </a:lvl4pPr>
      <a:lvl5pPr marL="8228482" algn="r" defTabSz="4114246" rtl="1" eaLnBrk="1" latinLnBrk="0" hangingPunct="1">
        <a:defRPr sz="8100" kern="1200">
          <a:solidFill>
            <a:schemeClr val="tx1"/>
          </a:solidFill>
          <a:latin typeface="+mn-lt"/>
          <a:ea typeface="+mn-ea"/>
          <a:cs typeface="+mn-cs"/>
        </a:defRPr>
      </a:lvl5pPr>
      <a:lvl6pPr marL="10285604" algn="r" defTabSz="4114246" rtl="1" eaLnBrk="1" latinLnBrk="0" hangingPunct="1">
        <a:defRPr sz="8100" kern="1200">
          <a:solidFill>
            <a:schemeClr val="tx1"/>
          </a:solidFill>
          <a:latin typeface="+mn-lt"/>
          <a:ea typeface="+mn-ea"/>
          <a:cs typeface="+mn-cs"/>
        </a:defRPr>
      </a:lvl6pPr>
      <a:lvl7pPr marL="12342727" algn="r" defTabSz="4114246" rtl="1" eaLnBrk="1" latinLnBrk="0" hangingPunct="1">
        <a:defRPr sz="8100" kern="1200">
          <a:solidFill>
            <a:schemeClr val="tx1"/>
          </a:solidFill>
          <a:latin typeface="+mn-lt"/>
          <a:ea typeface="+mn-ea"/>
          <a:cs typeface="+mn-cs"/>
        </a:defRPr>
      </a:lvl7pPr>
      <a:lvl8pPr marL="14399845" algn="r" defTabSz="4114246" rtl="1" eaLnBrk="1" latinLnBrk="0" hangingPunct="1">
        <a:defRPr sz="8100" kern="1200">
          <a:solidFill>
            <a:schemeClr val="tx1"/>
          </a:solidFill>
          <a:latin typeface="+mn-lt"/>
          <a:ea typeface="+mn-ea"/>
          <a:cs typeface="+mn-cs"/>
        </a:defRPr>
      </a:lvl8pPr>
      <a:lvl9pPr marL="16456963" algn="r" defTabSz="4114246" rtl="1" eaLnBrk="1" latinLnBrk="0" hangingPunct="1">
        <a:defRPr sz="8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3393745" y="71144"/>
            <a:ext cx="25582272" cy="3529306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11265" name="Rectangle 1"/>
          <p:cNvSpPr>
            <a:spLocks noChangeArrowheads="1"/>
          </p:cNvSpPr>
          <p:nvPr/>
        </p:nvSpPr>
        <p:spPr bwMode="auto">
          <a:xfrm>
            <a:off x="3476625" y="-1"/>
            <a:ext cx="25203150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defTabSz="914459" rtl="0" fontAlgn="base">
              <a:spcBef>
                <a:spcPct val="0"/>
              </a:spcBef>
              <a:spcAft>
                <a:spcPct val="0"/>
              </a:spcAft>
            </a:pPr>
            <a:endParaRPr lang="fa-IR" sz="96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defTabSz="914459" rtl="0" fontAlgn="base">
              <a:spcBef>
                <a:spcPct val="0"/>
              </a:spcBef>
              <a:spcAft>
                <a:spcPct val="0"/>
              </a:spcAft>
            </a:pPr>
            <a:r>
              <a:rPr lang="en-US" sz="9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Title: </a:t>
            </a:r>
            <a:r>
              <a:rPr lang="en-US" sz="8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……</a:t>
            </a:r>
            <a:r>
              <a:rPr lang="fa-IR" sz="8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.........</a:t>
            </a:r>
            <a:r>
              <a:rPr lang="en-US" sz="8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……………………………….</a:t>
            </a:r>
            <a:endParaRPr lang="fa-IR" sz="88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Round Same Side Corner Rectangle 11"/>
          <p:cNvSpPr/>
          <p:nvPr/>
        </p:nvSpPr>
        <p:spPr>
          <a:xfrm>
            <a:off x="864000" y="9820275"/>
            <a:ext cx="14760000" cy="1188000"/>
          </a:xfrm>
          <a:prstGeom prst="round2Same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dirty="0">
                <a:solidFill>
                  <a:schemeClr val="tx1"/>
                </a:solidFill>
                <a:ea typeface="Calibri" pitchFamily="34" charset="0"/>
                <a:cs typeface="Times New Roman" pitchFamily="18" charset="0"/>
              </a:rPr>
              <a:t>Introduction</a:t>
            </a:r>
            <a:endParaRPr lang="en-US" sz="6600" dirty="0"/>
          </a:p>
        </p:txBody>
      </p:sp>
      <p:sp>
        <p:nvSpPr>
          <p:cNvPr id="13" name="Round Same Side Corner Rectangle 12"/>
          <p:cNvSpPr/>
          <p:nvPr/>
        </p:nvSpPr>
        <p:spPr>
          <a:xfrm>
            <a:off x="864000" y="18843075"/>
            <a:ext cx="14760000" cy="1188000"/>
          </a:xfrm>
          <a:prstGeom prst="round2Same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dirty="0">
                <a:solidFill>
                  <a:schemeClr val="tx1"/>
                </a:solidFill>
                <a:ea typeface="Calibri" pitchFamily="34" charset="0"/>
                <a:cs typeface="Times New Roman" pitchFamily="18" charset="0"/>
              </a:rPr>
              <a:t>Material &amp; Method </a:t>
            </a:r>
            <a:endParaRPr lang="en-US" sz="7200" dirty="0"/>
          </a:p>
        </p:txBody>
      </p:sp>
      <p:sp>
        <p:nvSpPr>
          <p:cNvPr id="23" name="Round Same Side Corner Rectangle 22"/>
          <p:cNvSpPr/>
          <p:nvPr/>
        </p:nvSpPr>
        <p:spPr>
          <a:xfrm>
            <a:off x="16920000" y="9820275"/>
            <a:ext cx="14760000" cy="1188000"/>
          </a:xfrm>
          <a:prstGeom prst="round2Same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dirty="0">
                <a:solidFill>
                  <a:schemeClr val="tx1"/>
                </a:solidFill>
                <a:ea typeface="Calibri" pitchFamily="34" charset="0"/>
                <a:cs typeface="Times New Roman" pitchFamily="18" charset="0"/>
              </a:rPr>
              <a:t>Results</a:t>
            </a:r>
            <a:endParaRPr lang="en-US" sz="6600" dirty="0"/>
          </a:p>
        </p:txBody>
      </p:sp>
      <p:sp>
        <p:nvSpPr>
          <p:cNvPr id="25" name="Round Same Side Corner Rectangle 24"/>
          <p:cNvSpPr/>
          <p:nvPr/>
        </p:nvSpPr>
        <p:spPr>
          <a:xfrm>
            <a:off x="16920000" y="25288875"/>
            <a:ext cx="14760000" cy="1188000"/>
          </a:xfrm>
          <a:prstGeom prst="round2Same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dirty="0">
                <a:solidFill>
                  <a:schemeClr val="tx1"/>
                </a:solidFill>
                <a:ea typeface="Calibri" pitchFamily="34" charset="0"/>
                <a:cs typeface="Times New Roman" pitchFamily="18" charset="0"/>
              </a:rPr>
              <a:t>Conclusion</a:t>
            </a:r>
            <a:endParaRPr lang="en-US" sz="6600" dirty="0"/>
          </a:p>
        </p:txBody>
      </p:sp>
      <p:sp>
        <p:nvSpPr>
          <p:cNvPr id="19" name="Rectangle 1"/>
          <p:cNvSpPr>
            <a:spLocks noChangeArrowheads="1"/>
          </p:cNvSpPr>
          <p:nvPr/>
        </p:nvSpPr>
        <p:spPr bwMode="auto">
          <a:xfrm>
            <a:off x="29182724" y="483712"/>
            <a:ext cx="2872799" cy="27086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defTabSz="914459" fontAlgn="base">
              <a:spcBef>
                <a:spcPct val="0"/>
              </a:spcBef>
              <a:spcAft>
                <a:spcPct val="0"/>
              </a:spcAft>
            </a:pPr>
            <a:r>
              <a:rPr lang="en-US" sz="8501" dirty="0">
                <a:latin typeface="+mj-lt"/>
                <a:cs typeface="Arial" pitchFamily="34" charset="0"/>
              </a:rPr>
              <a:t>Your Logo</a:t>
            </a:r>
          </a:p>
        </p:txBody>
      </p:sp>
      <p:sp>
        <p:nvSpPr>
          <p:cNvPr id="27" name="Rectangle 26"/>
          <p:cNvSpPr/>
          <p:nvPr/>
        </p:nvSpPr>
        <p:spPr>
          <a:xfrm>
            <a:off x="1800225" y="4257675"/>
            <a:ext cx="28803600" cy="4919161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r>
              <a:rPr lang="en-US" sz="8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Authors &amp; Affiliations: …</a:t>
            </a:r>
            <a:r>
              <a:rPr lang="fa-IR" sz="8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......................</a:t>
            </a:r>
            <a:r>
              <a:rPr lang="en-US" sz="8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......................</a:t>
            </a:r>
            <a:endParaRPr lang="en-CA" dirty="0"/>
          </a:p>
        </p:txBody>
      </p:sp>
      <p:sp>
        <p:nvSpPr>
          <p:cNvPr id="31" name="Text Box 22"/>
          <p:cNvSpPr txBox="1">
            <a:spLocks noChangeArrowheads="1"/>
          </p:cNvSpPr>
          <p:nvPr/>
        </p:nvSpPr>
        <p:spPr bwMode="auto">
          <a:xfrm>
            <a:off x="870585" y="11039475"/>
            <a:ext cx="14721840" cy="7421258"/>
          </a:xfrm>
          <a:prstGeom prst="rect">
            <a:avLst/>
          </a:prstGeom>
          <a:solidFill>
            <a:schemeClr val="bg1"/>
          </a:solidFill>
          <a:ln w="12700">
            <a:solidFill>
              <a:srgbClr val="72C4E5"/>
            </a:solidFill>
            <a:round/>
            <a:headEnd/>
            <a:tailEnd/>
          </a:ln>
        </p:spPr>
        <p:txBody>
          <a:bodyPr wrap="square" lIns="121917" tIns="60958" rIns="121917" bIns="60958">
            <a:spAutoFit/>
          </a:bodyPr>
          <a:lstStyle>
            <a:lvl1pPr eaLnBrk="0" hangingPunct="0">
              <a:tabLst>
                <a:tab pos="0" algn="l"/>
                <a:tab pos="1217613" algn="l"/>
                <a:tab pos="2436813" algn="l"/>
                <a:tab pos="3656013" algn="l"/>
                <a:tab pos="4875213" algn="l"/>
                <a:tab pos="6094413" algn="l"/>
                <a:tab pos="7313613" algn="l"/>
                <a:tab pos="8532813" algn="l"/>
                <a:tab pos="9752013" algn="l"/>
                <a:tab pos="10971213" algn="l"/>
                <a:tab pos="12190413" algn="l"/>
                <a:tab pos="13409613" algn="l"/>
              </a:tabLst>
              <a:defRPr sz="8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tabLst>
                <a:tab pos="0" algn="l"/>
                <a:tab pos="1217613" algn="l"/>
                <a:tab pos="2436813" algn="l"/>
                <a:tab pos="3656013" algn="l"/>
                <a:tab pos="4875213" algn="l"/>
                <a:tab pos="6094413" algn="l"/>
                <a:tab pos="7313613" algn="l"/>
                <a:tab pos="8532813" algn="l"/>
                <a:tab pos="9752013" algn="l"/>
                <a:tab pos="10971213" algn="l"/>
                <a:tab pos="12190413" algn="l"/>
                <a:tab pos="13409613" algn="l"/>
              </a:tabLst>
              <a:defRPr sz="8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tabLst>
                <a:tab pos="0" algn="l"/>
                <a:tab pos="1217613" algn="l"/>
                <a:tab pos="2436813" algn="l"/>
                <a:tab pos="3656013" algn="l"/>
                <a:tab pos="4875213" algn="l"/>
                <a:tab pos="6094413" algn="l"/>
                <a:tab pos="7313613" algn="l"/>
                <a:tab pos="8532813" algn="l"/>
                <a:tab pos="9752013" algn="l"/>
                <a:tab pos="10971213" algn="l"/>
                <a:tab pos="12190413" algn="l"/>
                <a:tab pos="13409613" algn="l"/>
              </a:tabLst>
              <a:defRPr sz="8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tabLst>
                <a:tab pos="0" algn="l"/>
                <a:tab pos="1217613" algn="l"/>
                <a:tab pos="2436813" algn="l"/>
                <a:tab pos="3656013" algn="l"/>
                <a:tab pos="4875213" algn="l"/>
                <a:tab pos="6094413" algn="l"/>
                <a:tab pos="7313613" algn="l"/>
                <a:tab pos="8532813" algn="l"/>
                <a:tab pos="9752013" algn="l"/>
                <a:tab pos="10971213" algn="l"/>
                <a:tab pos="12190413" algn="l"/>
                <a:tab pos="13409613" algn="l"/>
              </a:tabLst>
              <a:defRPr sz="8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tabLst>
                <a:tab pos="0" algn="l"/>
                <a:tab pos="1217613" algn="l"/>
                <a:tab pos="2436813" algn="l"/>
                <a:tab pos="3656013" algn="l"/>
                <a:tab pos="4875213" algn="l"/>
                <a:tab pos="6094413" algn="l"/>
                <a:tab pos="7313613" algn="l"/>
                <a:tab pos="8532813" algn="l"/>
                <a:tab pos="9752013" algn="l"/>
                <a:tab pos="10971213" algn="l"/>
                <a:tab pos="12190413" algn="l"/>
                <a:tab pos="13409613" algn="l"/>
              </a:tabLst>
              <a:defRPr sz="8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319588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1217613" algn="l"/>
                <a:tab pos="2436813" algn="l"/>
                <a:tab pos="3656013" algn="l"/>
                <a:tab pos="4875213" algn="l"/>
                <a:tab pos="6094413" algn="l"/>
                <a:tab pos="7313613" algn="l"/>
                <a:tab pos="8532813" algn="l"/>
                <a:tab pos="9752013" algn="l"/>
                <a:tab pos="10971213" algn="l"/>
                <a:tab pos="12190413" algn="l"/>
                <a:tab pos="13409613" algn="l"/>
              </a:tabLst>
              <a:defRPr sz="8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319588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1217613" algn="l"/>
                <a:tab pos="2436813" algn="l"/>
                <a:tab pos="3656013" algn="l"/>
                <a:tab pos="4875213" algn="l"/>
                <a:tab pos="6094413" algn="l"/>
                <a:tab pos="7313613" algn="l"/>
                <a:tab pos="8532813" algn="l"/>
                <a:tab pos="9752013" algn="l"/>
                <a:tab pos="10971213" algn="l"/>
                <a:tab pos="12190413" algn="l"/>
                <a:tab pos="13409613" algn="l"/>
              </a:tabLst>
              <a:defRPr sz="8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319588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1217613" algn="l"/>
                <a:tab pos="2436813" algn="l"/>
                <a:tab pos="3656013" algn="l"/>
                <a:tab pos="4875213" algn="l"/>
                <a:tab pos="6094413" algn="l"/>
                <a:tab pos="7313613" algn="l"/>
                <a:tab pos="8532813" algn="l"/>
                <a:tab pos="9752013" algn="l"/>
                <a:tab pos="10971213" algn="l"/>
                <a:tab pos="12190413" algn="l"/>
                <a:tab pos="13409613" algn="l"/>
              </a:tabLst>
              <a:defRPr sz="8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319588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1217613" algn="l"/>
                <a:tab pos="2436813" algn="l"/>
                <a:tab pos="3656013" algn="l"/>
                <a:tab pos="4875213" algn="l"/>
                <a:tab pos="6094413" algn="l"/>
                <a:tab pos="7313613" algn="l"/>
                <a:tab pos="8532813" algn="l"/>
                <a:tab pos="9752013" algn="l"/>
                <a:tab pos="10971213" algn="l"/>
                <a:tab pos="12190413" algn="l"/>
                <a:tab pos="13409613" algn="l"/>
              </a:tabLst>
              <a:defRPr sz="8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rtl="0">
              <a:lnSpc>
                <a:spcPct val="150000"/>
              </a:lnSpc>
            </a:pPr>
            <a:endParaRPr lang="fa-IR" sz="32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 rtl="0">
              <a:lnSpc>
                <a:spcPct val="150000"/>
              </a:lnSpc>
            </a:pPr>
            <a:endParaRPr lang="fa-IR" sz="32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 rtl="0">
              <a:lnSpc>
                <a:spcPct val="150000"/>
              </a:lnSpc>
            </a:pPr>
            <a:endParaRPr lang="fa-IR" sz="32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 rtl="0">
              <a:lnSpc>
                <a:spcPct val="150000"/>
              </a:lnSpc>
            </a:pPr>
            <a:endParaRPr lang="fa-IR" sz="32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 rtl="0">
              <a:lnSpc>
                <a:spcPct val="150000"/>
              </a:lnSpc>
            </a:pPr>
            <a:endParaRPr lang="fa-IR" sz="32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 rtl="0">
              <a:lnSpc>
                <a:spcPct val="150000"/>
              </a:lnSpc>
            </a:pPr>
            <a:endParaRPr lang="fa-IR" sz="32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 rtl="0">
              <a:lnSpc>
                <a:spcPct val="150000"/>
              </a:lnSpc>
            </a:pPr>
            <a:endParaRPr lang="fa-IR" sz="32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 rtl="0">
              <a:lnSpc>
                <a:spcPct val="150000"/>
              </a:lnSpc>
            </a:pPr>
            <a:endParaRPr lang="fa-IR" sz="32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 rtl="0">
              <a:lnSpc>
                <a:spcPct val="150000"/>
              </a:lnSpc>
            </a:pPr>
            <a:endParaRPr lang="fa-IR" sz="32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 rtl="0">
              <a:lnSpc>
                <a:spcPct val="150000"/>
              </a:lnSpc>
            </a:pPr>
            <a:endParaRPr lang="fa-IR" sz="32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Text Box 22"/>
          <p:cNvSpPr txBox="1">
            <a:spLocks noChangeArrowheads="1"/>
          </p:cNvSpPr>
          <p:nvPr/>
        </p:nvSpPr>
        <p:spPr bwMode="auto">
          <a:xfrm>
            <a:off x="864000" y="20151808"/>
            <a:ext cx="14652225" cy="15881267"/>
          </a:xfrm>
          <a:prstGeom prst="rect">
            <a:avLst/>
          </a:prstGeom>
          <a:solidFill>
            <a:schemeClr val="bg1"/>
          </a:solidFill>
          <a:ln w="12700">
            <a:solidFill>
              <a:srgbClr val="72C4E5"/>
            </a:solidFill>
            <a:round/>
            <a:headEnd/>
            <a:tailEnd/>
          </a:ln>
        </p:spPr>
        <p:txBody>
          <a:bodyPr wrap="square" lIns="121917" tIns="60958" rIns="121917" bIns="60958">
            <a:spAutoFit/>
          </a:bodyPr>
          <a:lstStyle>
            <a:lvl1pPr eaLnBrk="0" hangingPunct="0">
              <a:tabLst>
                <a:tab pos="0" algn="l"/>
                <a:tab pos="1217613" algn="l"/>
                <a:tab pos="2436813" algn="l"/>
                <a:tab pos="3656013" algn="l"/>
                <a:tab pos="4875213" algn="l"/>
                <a:tab pos="6094413" algn="l"/>
                <a:tab pos="7313613" algn="l"/>
                <a:tab pos="8532813" algn="l"/>
                <a:tab pos="9752013" algn="l"/>
                <a:tab pos="10971213" algn="l"/>
                <a:tab pos="12190413" algn="l"/>
                <a:tab pos="13409613" algn="l"/>
              </a:tabLst>
              <a:defRPr sz="8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tabLst>
                <a:tab pos="0" algn="l"/>
                <a:tab pos="1217613" algn="l"/>
                <a:tab pos="2436813" algn="l"/>
                <a:tab pos="3656013" algn="l"/>
                <a:tab pos="4875213" algn="l"/>
                <a:tab pos="6094413" algn="l"/>
                <a:tab pos="7313613" algn="l"/>
                <a:tab pos="8532813" algn="l"/>
                <a:tab pos="9752013" algn="l"/>
                <a:tab pos="10971213" algn="l"/>
                <a:tab pos="12190413" algn="l"/>
                <a:tab pos="13409613" algn="l"/>
              </a:tabLst>
              <a:defRPr sz="8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tabLst>
                <a:tab pos="0" algn="l"/>
                <a:tab pos="1217613" algn="l"/>
                <a:tab pos="2436813" algn="l"/>
                <a:tab pos="3656013" algn="l"/>
                <a:tab pos="4875213" algn="l"/>
                <a:tab pos="6094413" algn="l"/>
                <a:tab pos="7313613" algn="l"/>
                <a:tab pos="8532813" algn="l"/>
                <a:tab pos="9752013" algn="l"/>
                <a:tab pos="10971213" algn="l"/>
                <a:tab pos="12190413" algn="l"/>
                <a:tab pos="13409613" algn="l"/>
              </a:tabLst>
              <a:defRPr sz="8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tabLst>
                <a:tab pos="0" algn="l"/>
                <a:tab pos="1217613" algn="l"/>
                <a:tab pos="2436813" algn="l"/>
                <a:tab pos="3656013" algn="l"/>
                <a:tab pos="4875213" algn="l"/>
                <a:tab pos="6094413" algn="l"/>
                <a:tab pos="7313613" algn="l"/>
                <a:tab pos="8532813" algn="l"/>
                <a:tab pos="9752013" algn="l"/>
                <a:tab pos="10971213" algn="l"/>
                <a:tab pos="12190413" algn="l"/>
                <a:tab pos="13409613" algn="l"/>
              </a:tabLst>
              <a:defRPr sz="8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tabLst>
                <a:tab pos="0" algn="l"/>
                <a:tab pos="1217613" algn="l"/>
                <a:tab pos="2436813" algn="l"/>
                <a:tab pos="3656013" algn="l"/>
                <a:tab pos="4875213" algn="l"/>
                <a:tab pos="6094413" algn="l"/>
                <a:tab pos="7313613" algn="l"/>
                <a:tab pos="8532813" algn="l"/>
                <a:tab pos="9752013" algn="l"/>
                <a:tab pos="10971213" algn="l"/>
                <a:tab pos="12190413" algn="l"/>
                <a:tab pos="13409613" algn="l"/>
              </a:tabLst>
              <a:defRPr sz="8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319588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1217613" algn="l"/>
                <a:tab pos="2436813" algn="l"/>
                <a:tab pos="3656013" algn="l"/>
                <a:tab pos="4875213" algn="l"/>
                <a:tab pos="6094413" algn="l"/>
                <a:tab pos="7313613" algn="l"/>
                <a:tab pos="8532813" algn="l"/>
                <a:tab pos="9752013" algn="l"/>
                <a:tab pos="10971213" algn="l"/>
                <a:tab pos="12190413" algn="l"/>
                <a:tab pos="13409613" algn="l"/>
              </a:tabLst>
              <a:defRPr sz="8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319588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1217613" algn="l"/>
                <a:tab pos="2436813" algn="l"/>
                <a:tab pos="3656013" algn="l"/>
                <a:tab pos="4875213" algn="l"/>
                <a:tab pos="6094413" algn="l"/>
                <a:tab pos="7313613" algn="l"/>
                <a:tab pos="8532813" algn="l"/>
                <a:tab pos="9752013" algn="l"/>
                <a:tab pos="10971213" algn="l"/>
                <a:tab pos="12190413" algn="l"/>
                <a:tab pos="13409613" algn="l"/>
              </a:tabLst>
              <a:defRPr sz="8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319588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1217613" algn="l"/>
                <a:tab pos="2436813" algn="l"/>
                <a:tab pos="3656013" algn="l"/>
                <a:tab pos="4875213" algn="l"/>
                <a:tab pos="6094413" algn="l"/>
                <a:tab pos="7313613" algn="l"/>
                <a:tab pos="8532813" algn="l"/>
                <a:tab pos="9752013" algn="l"/>
                <a:tab pos="10971213" algn="l"/>
                <a:tab pos="12190413" algn="l"/>
                <a:tab pos="13409613" algn="l"/>
              </a:tabLst>
              <a:defRPr sz="8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319588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1217613" algn="l"/>
                <a:tab pos="2436813" algn="l"/>
                <a:tab pos="3656013" algn="l"/>
                <a:tab pos="4875213" algn="l"/>
                <a:tab pos="6094413" algn="l"/>
                <a:tab pos="7313613" algn="l"/>
                <a:tab pos="8532813" algn="l"/>
                <a:tab pos="9752013" algn="l"/>
                <a:tab pos="10971213" algn="l"/>
                <a:tab pos="12190413" algn="l"/>
                <a:tab pos="13409613" algn="l"/>
              </a:tabLst>
              <a:defRPr sz="8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lvl="0" algn="l" rtl="0"/>
            <a:endParaRPr lang="fa-IR" sz="32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 algn="l" rtl="0"/>
            <a:endParaRPr lang="fa-IR" sz="32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 algn="l" rtl="0"/>
            <a:endParaRPr lang="fa-IR" sz="32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 algn="l" rtl="0"/>
            <a:endParaRPr lang="fa-IR" sz="32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 algn="l" rtl="0"/>
            <a:endParaRPr lang="fa-IR" sz="32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 algn="l" rtl="0"/>
            <a:endParaRPr lang="fa-IR" sz="32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 algn="l" rtl="0"/>
            <a:endParaRPr lang="fa-IR" sz="32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 algn="l" rtl="0"/>
            <a:endParaRPr lang="fa-IR" sz="32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 algn="l" rtl="0"/>
            <a:endParaRPr lang="fa-IR" sz="32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 algn="l" rtl="0"/>
            <a:endParaRPr lang="fa-IR" sz="32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 algn="l" rtl="0"/>
            <a:endParaRPr lang="fa-IR" sz="32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 algn="l" rtl="0"/>
            <a:endParaRPr lang="fa-IR" sz="32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 algn="l" rtl="0"/>
            <a:endParaRPr lang="fa-IR" sz="32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 algn="l" rtl="0"/>
            <a:endParaRPr lang="fa-IR" sz="32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 algn="l" rtl="0"/>
            <a:endParaRPr lang="fa-IR" sz="32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 algn="l" rtl="0"/>
            <a:endParaRPr lang="fa-IR" sz="32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 algn="l" rtl="0"/>
            <a:endParaRPr lang="fa-IR" sz="32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 algn="l" rtl="0"/>
            <a:endParaRPr lang="fa-IR" sz="32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 algn="l" rtl="0"/>
            <a:endParaRPr lang="fa-IR" sz="32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 algn="l" rtl="0"/>
            <a:endParaRPr lang="fa-IR" sz="32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 algn="l" rtl="0"/>
            <a:endParaRPr lang="fa-IR" sz="32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 algn="l" rtl="0"/>
            <a:endParaRPr lang="fa-IR" sz="32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 algn="l" rtl="0"/>
            <a:endParaRPr lang="fa-IR" sz="32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 algn="l" rtl="0"/>
            <a:endParaRPr lang="fa-IR" sz="32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 algn="l" rtl="0"/>
            <a:endParaRPr lang="fa-IR" sz="32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 algn="l" rtl="0"/>
            <a:endParaRPr lang="fa-IR" sz="32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 algn="l" rtl="0"/>
            <a:endParaRPr lang="fa-IR" sz="32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 algn="l" rtl="0"/>
            <a:endParaRPr lang="fa-IR" sz="32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 algn="l" rtl="0"/>
            <a:endParaRPr lang="fa-IR" sz="32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 algn="l" rtl="0"/>
            <a:endParaRPr lang="fa-IR" sz="32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 algn="l" rtl="0"/>
            <a:endParaRPr lang="fa-IR" sz="32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 algn="l" rtl="0"/>
            <a:endParaRPr lang="en-US" sz="32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Text Box 22"/>
          <p:cNvSpPr txBox="1">
            <a:spLocks noChangeArrowheads="1"/>
          </p:cNvSpPr>
          <p:nvPr/>
        </p:nvSpPr>
        <p:spPr bwMode="auto">
          <a:xfrm>
            <a:off x="16872585" y="11039475"/>
            <a:ext cx="14721840" cy="14066475"/>
          </a:xfrm>
          <a:prstGeom prst="rect">
            <a:avLst/>
          </a:prstGeom>
          <a:solidFill>
            <a:schemeClr val="bg1"/>
          </a:solidFill>
          <a:ln w="12700">
            <a:solidFill>
              <a:srgbClr val="72C4E5"/>
            </a:solidFill>
            <a:round/>
            <a:headEnd/>
            <a:tailEnd/>
          </a:ln>
        </p:spPr>
        <p:txBody>
          <a:bodyPr wrap="square" lIns="121917" tIns="60958" rIns="121917" bIns="60958">
            <a:spAutoFit/>
          </a:bodyPr>
          <a:lstStyle>
            <a:lvl1pPr eaLnBrk="0" hangingPunct="0">
              <a:tabLst>
                <a:tab pos="0" algn="l"/>
                <a:tab pos="1217613" algn="l"/>
                <a:tab pos="2436813" algn="l"/>
                <a:tab pos="3656013" algn="l"/>
                <a:tab pos="4875213" algn="l"/>
                <a:tab pos="6094413" algn="l"/>
                <a:tab pos="7313613" algn="l"/>
                <a:tab pos="8532813" algn="l"/>
                <a:tab pos="9752013" algn="l"/>
                <a:tab pos="10971213" algn="l"/>
                <a:tab pos="12190413" algn="l"/>
                <a:tab pos="13409613" algn="l"/>
              </a:tabLst>
              <a:defRPr sz="8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tabLst>
                <a:tab pos="0" algn="l"/>
                <a:tab pos="1217613" algn="l"/>
                <a:tab pos="2436813" algn="l"/>
                <a:tab pos="3656013" algn="l"/>
                <a:tab pos="4875213" algn="l"/>
                <a:tab pos="6094413" algn="l"/>
                <a:tab pos="7313613" algn="l"/>
                <a:tab pos="8532813" algn="l"/>
                <a:tab pos="9752013" algn="l"/>
                <a:tab pos="10971213" algn="l"/>
                <a:tab pos="12190413" algn="l"/>
                <a:tab pos="13409613" algn="l"/>
              </a:tabLst>
              <a:defRPr sz="8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tabLst>
                <a:tab pos="0" algn="l"/>
                <a:tab pos="1217613" algn="l"/>
                <a:tab pos="2436813" algn="l"/>
                <a:tab pos="3656013" algn="l"/>
                <a:tab pos="4875213" algn="l"/>
                <a:tab pos="6094413" algn="l"/>
                <a:tab pos="7313613" algn="l"/>
                <a:tab pos="8532813" algn="l"/>
                <a:tab pos="9752013" algn="l"/>
                <a:tab pos="10971213" algn="l"/>
                <a:tab pos="12190413" algn="l"/>
                <a:tab pos="13409613" algn="l"/>
              </a:tabLst>
              <a:defRPr sz="8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tabLst>
                <a:tab pos="0" algn="l"/>
                <a:tab pos="1217613" algn="l"/>
                <a:tab pos="2436813" algn="l"/>
                <a:tab pos="3656013" algn="l"/>
                <a:tab pos="4875213" algn="l"/>
                <a:tab pos="6094413" algn="l"/>
                <a:tab pos="7313613" algn="l"/>
                <a:tab pos="8532813" algn="l"/>
                <a:tab pos="9752013" algn="l"/>
                <a:tab pos="10971213" algn="l"/>
                <a:tab pos="12190413" algn="l"/>
                <a:tab pos="13409613" algn="l"/>
              </a:tabLst>
              <a:defRPr sz="8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tabLst>
                <a:tab pos="0" algn="l"/>
                <a:tab pos="1217613" algn="l"/>
                <a:tab pos="2436813" algn="l"/>
                <a:tab pos="3656013" algn="l"/>
                <a:tab pos="4875213" algn="l"/>
                <a:tab pos="6094413" algn="l"/>
                <a:tab pos="7313613" algn="l"/>
                <a:tab pos="8532813" algn="l"/>
                <a:tab pos="9752013" algn="l"/>
                <a:tab pos="10971213" algn="l"/>
                <a:tab pos="12190413" algn="l"/>
                <a:tab pos="13409613" algn="l"/>
              </a:tabLst>
              <a:defRPr sz="8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319588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1217613" algn="l"/>
                <a:tab pos="2436813" algn="l"/>
                <a:tab pos="3656013" algn="l"/>
                <a:tab pos="4875213" algn="l"/>
                <a:tab pos="6094413" algn="l"/>
                <a:tab pos="7313613" algn="l"/>
                <a:tab pos="8532813" algn="l"/>
                <a:tab pos="9752013" algn="l"/>
                <a:tab pos="10971213" algn="l"/>
                <a:tab pos="12190413" algn="l"/>
                <a:tab pos="13409613" algn="l"/>
              </a:tabLst>
              <a:defRPr sz="8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319588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1217613" algn="l"/>
                <a:tab pos="2436813" algn="l"/>
                <a:tab pos="3656013" algn="l"/>
                <a:tab pos="4875213" algn="l"/>
                <a:tab pos="6094413" algn="l"/>
                <a:tab pos="7313613" algn="l"/>
                <a:tab pos="8532813" algn="l"/>
                <a:tab pos="9752013" algn="l"/>
                <a:tab pos="10971213" algn="l"/>
                <a:tab pos="12190413" algn="l"/>
                <a:tab pos="13409613" algn="l"/>
              </a:tabLst>
              <a:defRPr sz="8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319588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1217613" algn="l"/>
                <a:tab pos="2436813" algn="l"/>
                <a:tab pos="3656013" algn="l"/>
                <a:tab pos="4875213" algn="l"/>
                <a:tab pos="6094413" algn="l"/>
                <a:tab pos="7313613" algn="l"/>
                <a:tab pos="8532813" algn="l"/>
                <a:tab pos="9752013" algn="l"/>
                <a:tab pos="10971213" algn="l"/>
                <a:tab pos="12190413" algn="l"/>
                <a:tab pos="13409613" algn="l"/>
              </a:tabLst>
              <a:defRPr sz="8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319588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1217613" algn="l"/>
                <a:tab pos="2436813" algn="l"/>
                <a:tab pos="3656013" algn="l"/>
                <a:tab pos="4875213" algn="l"/>
                <a:tab pos="6094413" algn="l"/>
                <a:tab pos="7313613" algn="l"/>
                <a:tab pos="8532813" algn="l"/>
                <a:tab pos="9752013" algn="l"/>
                <a:tab pos="10971213" algn="l"/>
                <a:tab pos="12190413" algn="l"/>
                <a:tab pos="13409613" algn="l"/>
              </a:tabLst>
              <a:defRPr sz="8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 latinLnBrk="1">
              <a:lnSpc>
                <a:spcPct val="150000"/>
              </a:lnSpc>
            </a:pPr>
            <a:endParaRPr lang="fa-IR" sz="3200" dirty="0" smtClean="0">
              <a:latin typeface="+mj-lt"/>
            </a:endParaRPr>
          </a:p>
          <a:p>
            <a:pPr algn="l" latinLnBrk="1">
              <a:lnSpc>
                <a:spcPct val="150000"/>
              </a:lnSpc>
            </a:pPr>
            <a:endParaRPr lang="fa-IR" sz="3200" dirty="0" smtClean="0">
              <a:latin typeface="+mj-lt"/>
            </a:endParaRPr>
          </a:p>
          <a:p>
            <a:pPr algn="l" latinLnBrk="1">
              <a:lnSpc>
                <a:spcPct val="150000"/>
              </a:lnSpc>
            </a:pPr>
            <a:endParaRPr lang="fa-IR" sz="3200" dirty="0" smtClean="0">
              <a:latin typeface="+mj-lt"/>
            </a:endParaRPr>
          </a:p>
          <a:p>
            <a:pPr algn="l" latinLnBrk="1">
              <a:lnSpc>
                <a:spcPct val="150000"/>
              </a:lnSpc>
            </a:pPr>
            <a:endParaRPr lang="fa-IR" sz="3200" dirty="0" smtClean="0">
              <a:latin typeface="+mj-lt"/>
            </a:endParaRPr>
          </a:p>
          <a:p>
            <a:pPr algn="l" latinLnBrk="1">
              <a:lnSpc>
                <a:spcPct val="150000"/>
              </a:lnSpc>
            </a:pPr>
            <a:endParaRPr lang="fa-IR" sz="3200" dirty="0" smtClean="0">
              <a:latin typeface="+mj-lt"/>
            </a:endParaRPr>
          </a:p>
          <a:p>
            <a:pPr algn="l" latinLnBrk="1">
              <a:lnSpc>
                <a:spcPct val="150000"/>
              </a:lnSpc>
            </a:pPr>
            <a:endParaRPr lang="fa-IR" sz="3200" dirty="0" smtClean="0">
              <a:latin typeface="+mj-lt"/>
            </a:endParaRPr>
          </a:p>
          <a:p>
            <a:pPr algn="l" latinLnBrk="1">
              <a:lnSpc>
                <a:spcPct val="150000"/>
              </a:lnSpc>
            </a:pPr>
            <a:endParaRPr lang="fa-IR" sz="3200" dirty="0" smtClean="0">
              <a:latin typeface="+mj-lt"/>
            </a:endParaRPr>
          </a:p>
          <a:p>
            <a:pPr algn="l" latinLnBrk="1">
              <a:lnSpc>
                <a:spcPct val="150000"/>
              </a:lnSpc>
            </a:pPr>
            <a:endParaRPr lang="fa-IR" sz="3200" dirty="0" smtClean="0">
              <a:latin typeface="+mj-lt"/>
            </a:endParaRPr>
          </a:p>
          <a:p>
            <a:pPr algn="l" latinLnBrk="1">
              <a:lnSpc>
                <a:spcPct val="150000"/>
              </a:lnSpc>
            </a:pPr>
            <a:endParaRPr lang="fa-IR" sz="3200" dirty="0" smtClean="0">
              <a:latin typeface="+mj-lt"/>
            </a:endParaRPr>
          </a:p>
          <a:p>
            <a:pPr algn="l" latinLnBrk="1">
              <a:lnSpc>
                <a:spcPct val="150000"/>
              </a:lnSpc>
            </a:pPr>
            <a:endParaRPr lang="fa-IR" sz="3200" dirty="0" smtClean="0">
              <a:latin typeface="+mj-lt"/>
            </a:endParaRPr>
          </a:p>
          <a:p>
            <a:pPr algn="l" latinLnBrk="1">
              <a:lnSpc>
                <a:spcPct val="150000"/>
              </a:lnSpc>
            </a:pPr>
            <a:endParaRPr lang="fa-IR" sz="3200" dirty="0" smtClean="0">
              <a:latin typeface="+mj-lt"/>
            </a:endParaRPr>
          </a:p>
          <a:p>
            <a:pPr algn="l" latinLnBrk="1">
              <a:lnSpc>
                <a:spcPct val="150000"/>
              </a:lnSpc>
            </a:pPr>
            <a:endParaRPr lang="fa-IR" sz="3200" dirty="0" smtClean="0">
              <a:latin typeface="+mj-lt"/>
            </a:endParaRPr>
          </a:p>
          <a:p>
            <a:pPr algn="l" latinLnBrk="1">
              <a:lnSpc>
                <a:spcPct val="150000"/>
              </a:lnSpc>
            </a:pPr>
            <a:endParaRPr lang="fa-IR" sz="3200" dirty="0" smtClean="0">
              <a:latin typeface="+mj-lt"/>
            </a:endParaRPr>
          </a:p>
          <a:p>
            <a:pPr algn="l" latinLnBrk="1">
              <a:lnSpc>
                <a:spcPct val="150000"/>
              </a:lnSpc>
            </a:pPr>
            <a:endParaRPr lang="fa-IR" sz="3200" dirty="0" smtClean="0">
              <a:latin typeface="+mj-lt"/>
            </a:endParaRPr>
          </a:p>
          <a:p>
            <a:pPr algn="l" latinLnBrk="1">
              <a:lnSpc>
                <a:spcPct val="150000"/>
              </a:lnSpc>
            </a:pPr>
            <a:endParaRPr lang="fa-IR" sz="3200" dirty="0" smtClean="0">
              <a:latin typeface="+mj-lt"/>
            </a:endParaRPr>
          </a:p>
          <a:p>
            <a:pPr algn="l" latinLnBrk="1">
              <a:lnSpc>
                <a:spcPct val="150000"/>
              </a:lnSpc>
            </a:pPr>
            <a:endParaRPr lang="fa-IR" sz="3200" dirty="0" smtClean="0">
              <a:latin typeface="+mj-lt"/>
            </a:endParaRPr>
          </a:p>
          <a:p>
            <a:pPr algn="l" latinLnBrk="1">
              <a:lnSpc>
                <a:spcPct val="150000"/>
              </a:lnSpc>
            </a:pPr>
            <a:endParaRPr lang="fa-IR" sz="3200" dirty="0" smtClean="0">
              <a:latin typeface="+mj-lt"/>
            </a:endParaRPr>
          </a:p>
          <a:p>
            <a:pPr algn="l" latinLnBrk="1">
              <a:lnSpc>
                <a:spcPct val="150000"/>
              </a:lnSpc>
            </a:pPr>
            <a:endParaRPr lang="fa-IR" sz="3200" dirty="0" smtClean="0">
              <a:latin typeface="+mj-lt"/>
            </a:endParaRPr>
          </a:p>
          <a:p>
            <a:pPr algn="l" latinLnBrk="1">
              <a:lnSpc>
                <a:spcPct val="150000"/>
              </a:lnSpc>
            </a:pPr>
            <a:endParaRPr lang="fa-IR" sz="3200" dirty="0" smtClean="0">
              <a:latin typeface="+mj-lt"/>
            </a:endParaRPr>
          </a:p>
        </p:txBody>
      </p:sp>
      <p:sp>
        <p:nvSpPr>
          <p:cNvPr id="34" name="Text Box 22"/>
          <p:cNvSpPr txBox="1">
            <a:spLocks noChangeArrowheads="1"/>
          </p:cNvSpPr>
          <p:nvPr/>
        </p:nvSpPr>
        <p:spPr bwMode="auto">
          <a:xfrm>
            <a:off x="16920000" y="26584275"/>
            <a:ext cx="14721840" cy="9479514"/>
          </a:xfrm>
          <a:prstGeom prst="rect">
            <a:avLst/>
          </a:prstGeom>
          <a:solidFill>
            <a:schemeClr val="bg1"/>
          </a:solidFill>
          <a:ln w="12700">
            <a:solidFill>
              <a:srgbClr val="72C4E5"/>
            </a:solidFill>
            <a:round/>
            <a:headEnd/>
            <a:tailEnd/>
          </a:ln>
        </p:spPr>
        <p:txBody>
          <a:bodyPr wrap="square" lIns="121917" tIns="60958" rIns="121917" bIns="60958">
            <a:spAutoFit/>
          </a:bodyPr>
          <a:lstStyle>
            <a:lvl1pPr eaLnBrk="0" hangingPunct="0">
              <a:tabLst>
                <a:tab pos="0" algn="l"/>
                <a:tab pos="1217613" algn="l"/>
                <a:tab pos="2436813" algn="l"/>
                <a:tab pos="3656013" algn="l"/>
                <a:tab pos="4875213" algn="l"/>
                <a:tab pos="6094413" algn="l"/>
                <a:tab pos="7313613" algn="l"/>
                <a:tab pos="8532813" algn="l"/>
                <a:tab pos="9752013" algn="l"/>
                <a:tab pos="10971213" algn="l"/>
                <a:tab pos="12190413" algn="l"/>
                <a:tab pos="13409613" algn="l"/>
              </a:tabLst>
              <a:defRPr sz="8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tabLst>
                <a:tab pos="0" algn="l"/>
                <a:tab pos="1217613" algn="l"/>
                <a:tab pos="2436813" algn="l"/>
                <a:tab pos="3656013" algn="l"/>
                <a:tab pos="4875213" algn="l"/>
                <a:tab pos="6094413" algn="l"/>
                <a:tab pos="7313613" algn="l"/>
                <a:tab pos="8532813" algn="l"/>
                <a:tab pos="9752013" algn="l"/>
                <a:tab pos="10971213" algn="l"/>
                <a:tab pos="12190413" algn="l"/>
                <a:tab pos="13409613" algn="l"/>
              </a:tabLst>
              <a:defRPr sz="8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tabLst>
                <a:tab pos="0" algn="l"/>
                <a:tab pos="1217613" algn="l"/>
                <a:tab pos="2436813" algn="l"/>
                <a:tab pos="3656013" algn="l"/>
                <a:tab pos="4875213" algn="l"/>
                <a:tab pos="6094413" algn="l"/>
                <a:tab pos="7313613" algn="l"/>
                <a:tab pos="8532813" algn="l"/>
                <a:tab pos="9752013" algn="l"/>
                <a:tab pos="10971213" algn="l"/>
                <a:tab pos="12190413" algn="l"/>
                <a:tab pos="13409613" algn="l"/>
              </a:tabLst>
              <a:defRPr sz="8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tabLst>
                <a:tab pos="0" algn="l"/>
                <a:tab pos="1217613" algn="l"/>
                <a:tab pos="2436813" algn="l"/>
                <a:tab pos="3656013" algn="l"/>
                <a:tab pos="4875213" algn="l"/>
                <a:tab pos="6094413" algn="l"/>
                <a:tab pos="7313613" algn="l"/>
                <a:tab pos="8532813" algn="l"/>
                <a:tab pos="9752013" algn="l"/>
                <a:tab pos="10971213" algn="l"/>
                <a:tab pos="12190413" algn="l"/>
                <a:tab pos="13409613" algn="l"/>
              </a:tabLst>
              <a:defRPr sz="8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tabLst>
                <a:tab pos="0" algn="l"/>
                <a:tab pos="1217613" algn="l"/>
                <a:tab pos="2436813" algn="l"/>
                <a:tab pos="3656013" algn="l"/>
                <a:tab pos="4875213" algn="l"/>
                <a:tab pos="6094413" algn="l"/>
                <a:tab pos="7313613" algn="l"/>
                <a:tab pos="8532813" algn="l"/>
                <a:tab pos="9752013" algn="l"/>
                <a:tab pos="10971213" algn="l"/>
                <a:tab pos="12190413" algn="l"/>
                <a:tab pos="13409613" algn="l"/>
              </a:tabLst>
              <a:defRPr sz="8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319588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1217613" algn="l"/>
                <a:tab pos="2436813" algn="l"/>
                <a:tab pos="3656013" algn="l"/>
                <a:tab pos="4875213" algn="l"/>
                <a:tab pos="6094413" algn="l"/>
                <a:tab pos="7313613" algn="l"/>
                <a:tab pos="8532813" algn="l"/>
                <a:tab pos="9752013" algn="l"/>
                <a:tab pos="10971213" algn="l"/>
                <a:tab pos="12190413" algn="l"/>
                <a:tab pos="13409613" algn="l"/>
              </a:tabLst>
              <a:defRPr sz="8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319588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1217613" algn="l"/>
                <a:tab pos="2436813" algn="l"/>
                <a:tab pos="3656013" algn="l"/>
                <a:tab pos="4875213" algn="l"/>
                <a:tab pos="6094413" algn="l"/>
                <a:tab pos="7313613" algn="l"/>
                <a:tab pos="8532813" algn="l"/>
                <a:tab pos="9752013" algn="l"/>
                <a:tab pos="10971213" algn="l"/>
                <a:tab pos="12190413" algn="l"/>
                <a:tab pos="13409613" algn="l"/>
              </a:tabLst>
              <a:defRPr sz="8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319588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1217613" algn="l"/>
                <a:tab pos="2436813" algn="l"/>
                <a:tab pos="3656013" algn="l"/>
                <a:tab pos="4875213" algn="l"/>
                <a:tab pos="6094413" algn="l"/>
                <a:tab pos="7313613" algn="l"/>
                <a:tab pos="8532813" algn="l"/>
                <a:tab pos="9752013" algn="l"/>
                <a:tab pos="10971213" algn="l"/>
                <a:tab pos="12190413" algn="l"/>
                <a:tab pos="13409613" algn="l"/>
              </a:tabLst>
              <a:defRPr sz="8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319588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1217613" algn="l"/>
                <a:tab pos="2436813" algn="l"/>
                <a:tab pos="3656013" algn="l"/>
                <a:tab pos="4875213" algn="l"/>
                <a:tab pos="6094413" algn="l"/>
                <a:tab pos="7313613" algn="l"/>
                <a:tab pos="8532813" algn="l"/>
                <a:tab pos="9752013" algn="l"/>
                <a:tab pos="10971213" algn="l"/>
                <a:tab pos="12190413" algn="l"/>
                <a:tab pos="13409613" algn="l"/>
              </a:tabLst>
              <a:defRPr sz="8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 latinLnBrk="1"/>
            <a:endParaRPr lang="fa-IR" sz="3200" dirty="0" smtClean="0"/>
          </a:p>
          <a:p>
            <a:pPr algn="l" latinLnBrk="1"/>
            <a:endParaRPr lang="fa-IR" sz="3200" dirty="0" smtClean="0"/>
          </a:p>
          <a:p>
            <a:pPr algn="l" latinLnBrk="1"/>
            <a:endParaRPr lang="fa-IR" sz="3200" dirty="0" smtClean="0"/>
          </a:p>
          <a:p>
            <a:pPr algn="l" latinLnBrk="1"/>
            <a:endParaRPr lang="fa-IR" sz="3200" dirty="0" smtClean="0"/>
          </a:p>
          <a:p>
            <a:pPr algn="l" latinLnBrk="1"/>
            <a:endParaRPr lang="fa-IR" sz="3200" dirty="0" smtClean="0"/>
          </a:p>
          <a:p>
            <a:pPr algn="l" latinLnBrk="1"/>
            <a:endParaRPr lang="fa-IR" sz="3200" dirty="0" smtClean="0"/>
          </a:p>
          <a:p>
            <a:pPr algn="l" latinLnBrk="1"/>
            <a:endParaRPr lang="fa-IR" sz="3200" dirty="0" smtClean="0"/>
          </a:p>
          <a:p>
            <a:pPr algn="l" latinLnBrk="1"/>
            <a:endParaRPr lang="fa-IR" sz="3200" dirty="0" smtClean="0"/>
          </a:p>
          <a:p>
            <a:pPr algn="l" latinLnBrk="1"/>
            <a:endParaRPr lang="fa-IR" sz="3200" dirty="0" smtClean="0"/>
          </a:p>
          <a:p>
            <a:pPr algn="l" latinLnBrk="1"/>
            <a:endParaRPr lang="fa-IR" sz="3200" dirty="0" smtClean="0"/>
          </a:p>
          <a:p>
            <a:pPr algn="l" latinLnBrk="1"/>
            <a:endParaRPr lang="fa-IR" sz="3200" dirty="0" smtClean="0"/>
          </a:p>
          <a:p>
            <a:pPr algn="l" latinLnBrk="1"/>
            <a:endParaRPr lang="fa-IR" sz="3200" dirty="0" smtClean="0"/>
          </a:p>
          <a:p>
            <a:pPr algn="l" latinLnBrk="1"/>
            <a:endParaRPr lang="fa-IR" sz="3200" dirty="0" smtClean="0"/>
          </a:p>
          <a:p>
            <a:pPr algn="l" latinLnBrk="1"/>
            <a:endParaRPr lang="fa-IR" sz="3200" dirty="0" smtClean="0"/>
          </a:p>
          <a:p>
            <a:pPr algn="l" latinLnBrk="1"/>
            <a:endParaRPr lang="fa-IR" sz="3200" dirty="0" smtClean="0"/>
          </a:p>
          <a:p>
            <a:pPr algn="l" latinLnBrk="1"/>
            <a:endParaRPr lang="fa-IR" sz="3200" dirty="0" smtClean="0"/>
          </a:p>
          <a:p>
            <a:pPr algn="l" latinLnBrk="1"/>
            <a:endParaRPr lang="fa-IR" sz="3200" dirty="0" smtClean="0"/>
          </a:p>
          <a:p>
            <a:pPr algn="l" latinLnBrk="1"/>
            <a:endParaRPr lang="fa-IR" sz="3200" dirty="0" smtClean="0"/>
          </a:p>
          <a:p>
            <a:pPr algn="l" latinLnBrk="1"/>
            <a:endParaRPr lang="en-US" sz="3200" dirty="0"/>
          </a:p>
        </p:txBody>
      </p:sp>
      <p:pic>
        <p:nvPicPr>
          <p:cNvPr id="20" name="Picture 11" descr="gh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198867" y="219075"/>
            <a:ext cx="2928958" cy="28194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sp>
        <p:nvSpPr>
          <p:cNvPr id="24" name="TextBox 23"/>
          <p:cNvSpPr txBox="1"/>
          <p:nvPr/>
        </p:nvSpPr>
        <p:spPr>
          <a:xfrm>
            <a:off x="-28575" y="3114676"/>
            <a:ext cx="2895600" cy="584775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60000"/>
                  <a:lumOff val="40000"/>
                  <a:shade val="30000"/>
                  <a:satMod val="115000"/>
                </a:schemeClr>
              </a:gs>
              <a:gs pos="50000">
                <a:schemeClr val="accent5">
                  <a:lumMod val="60000"/>
                  <a:lumOff val="40000"/>
                  <a:shade val="67500"/>
                  <a:satMod val="115000"/>
                </a:schemeClr>
              </a:gs>
              <a:gs pos="100000">
                <a:schemeClr val="accent5">
                  <a:lumMod val="60000"/>
                  <a:lumOff val="40000"/>
                  <a:shade val="100000"/>
                  <a:satMod val="115000"/>
                </a:schemeClr>
              </a:gs>
            </a:gsLst>
            <a:lin ang="16200000" scaled="1"/>
            <a:tileRect/>
          </a:gra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dirty="0" smtClean="0"/>
              <a:t>ID: P120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gradFill flip="none" rotWithShape="1">
          <a:gsLst>
            <a:gs pos="0">
              <a:schemeClr val="accent5">
                <a:lumMod val="60000"/>
                <a:lumOff val="40000"/>
                <a:shade val="30000"/>
                <a:satMod val="115000"/>
              </a:schemeClr>
            </a:gs>
            <a:gs pos="50000">
              <a:schemeClr val="accent5">
                <a:lumMod val="60000"/>
                <a:lumOff val="40000"/>
                <a:shade val="67500"/>
                <a:satMod val="115000"/>
              </a:schemeClr>
            </a:gs>
            <a:gs pos="100000">
              <a:schemeClr val="accent5">
                <a:lumMod val="60000"/>
                <a:lumOff val="40000"/>
                <a:shade val="100000"/>
                <a:satMod val="115000"/>
              </a:schemeClr>
            </a:gs>
          </a:gsLst>
          <a:lin ang="16200000" scaled="1"/>
          <a:tileRect/>
        </a:gradFill>
      </a:spPr>
      <a:bodyPr wrap="square" rtlCol="0">
        <a:spAutoFit/>
      </a:bodyPr>
      <a:lstStyle>
        <a:defPPr algn="ctr">
          <a:defRPr sz="4800" dirty="0" smtClean="0"/>
        </a:defPPr>
      </a:lstStyle>
      <a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a: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821</TotalTime>
  <Words>23</Words>
  <Application>Microsoft Office PowerPoint</Application>
  <PresentationFormat>Custom</PresentationFormat>
  <Paragraphs>81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HSharafi</dc:creator>
  <cp:lastModifiedBy>ll</cp:lastModifiedBy>
  <cp:revision>93</cp:revision>
  <dcterms:created xsi:type="dcterms:W3CDTF">2011-02-21T12:04:18Z</dcterms:created>
  <dcterms:modified xsi:type="dcterms:W3CDTF">2016-02-21T07:49:18Z</dcterms:modified>
</cp:coreProperties>
</file>