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21242338" cy="30243463"/>
  <p:notesSz cx="9144000" cy="6858000"/>
  <p:defaultTextStyle>
    <a:defPPr>
      <a:defRPr lang="en-US"/>
    </a:defPPr>
    <a:lvl1pPr marL="0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0928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41856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12784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883711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54639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25567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296495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767423" algn="l" defTabSz="2941856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5538" autoAdjust="0"/>
  </p:normalViewPr>
  <p:slideViewPr>
    <p:cSldViewPr>
      <p:cViewPr>
        <p:scale>
          <a:sx n="25" d="100"/>
          <a:sy n="25" d="100"/>
        </p:scale>
        <p:origin x="-1146" y="-72"/>
      </p:cViewPr>
      <p:guideLst>
        <p:guide orient="horz" pos="9526"/>
        <p:guide pos="66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176" y="9395077"/>
            <a:ext cx="18055988" cy="64827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6351" y="17137962"/>
            <a:ext cx="14869637" cy="77288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4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11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81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51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22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92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62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77321" y="7630875"/>
            <a:ext cx="16934864" cy="1625726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65357" y="7630875"/>
            <a:ext cx="50457928" cy="1625726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7998" y="19434237"/>
            <a:ext cx="18055988" cy="6006688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7998" y="12818472"/>
            <a:ext cx="18055988" cy="6615755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0368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4073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1110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88147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518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2221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29258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76295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65354" y="44455102"/>
            <a:ext cx="33696395" cy="125748399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15788" y="44455102"/>
            <a:ext cx="33696397" cy="125748399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118" y="1211141"/>
            <a:ext cx="19118104" cy="504057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117" y="6769778"/>
            <a:ext cx="9385722" cy="2821321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0368" indent="0">
              <a:buNone/>
              <a:defRPr sz="6500" b="1"/>
            </a:lvl2pPr>
            <a:lvl3pPr marL="2940736" indent="0">
              <a:buNone/>
              <a:defRPr sz="5800" b="1"/>
            </a:lvl3pPr>
            <a:lvl4pPr marL="4411104" indent="0">
              <a:buNone/>
              <a:defRPr sz="5200" b="1"/>
            </a:lvl4pPr>
            <a:lvl5pPr marL="5881479" indent="0">
              <a:buNone/>
              <a:defRPr sz="5200" b="1"/>
            </a:lvl5pPr>
            <a:lvl6pPr marL="7351847" indent="0">
              <a:buNone/>
              <a:defRPr sz="5200" b="1"/>
            </a:lvl6pPr>
            <a:lvl7pPr marL="8822215" indent="0">
              <a:buNone/>
              <a:defRPr sz="5200" b="1"/>
            </a:lvl7pPr>
            <a:lvl8pPr marL="10292582" indent="0">
              <a:buNone/>
              <a:defRPr sz="5200" b="1"/>
            </a:lvl8pPr>
            <a:lvl9pPr marL="11762951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2117" y="9591099"/>
            <a:ext cx="9385722" cy="17424997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90814" y="6769778"/>
            <a:ext cx="9389408" cy="2821321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0368" indent="0">
              <a:buNone/>
              <a:defRPr sz="6500" b="1"/>
            </a:lvl2pPr>
            <a:lvl3pPr marL="2940736" indent="0">
              <a:buNone/>
              <a:defRPr sz="5800" b="1"/>
            </a:lvl3pPr>
            <a:lvl4pPr marL="4411104" indent="0">
              <a:buNone/>
              <a:defRPr sz="5200" b="1"/>
            </a:lvl4pPr>
            <a:lvl5pPr marL="5881479" indent="0">
              <a:buNone/>
              <a:defRPr sz="5200" b="1"/>
            </a:lvl5pPr>
            <a:lvl6pPr marL="7351847" indent="0">
              <a:buNone/>
              <a:defRPr sz="5200" b="1"/>
            </a:lvl6pPr>
            <a:lvl7pPr marL="8822215" indent="0">
              <a:buNone/>
              <a:defRPr sz="5200" b="1"/>
            </a:lvl7pPr>
            <a:lvl8pPr marL="10292582" indent="0">
              <a:buNone/>
              <a:defRPr sz="5200" b="1"/>
            </a:lvl8pPr>
            <a:lvl9pPr marL="11762951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90814" y="9591099"/>
            <a:ext cx="9389408" cy="17424997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123" y="1204138"/>
            <a:ext cx="6988583" cy="512458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5164" y="1204140"/>
            <a:ext cx="11875057" cy="25811958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123" y="6328736"/>
            <a:ext cx="6988583" cy="20687371"/>
          </a:xfrm>
        </p:spPr>
        <p:txBody>
          <a:bodyPr/>
          <a:lstStyle>
            <a:lvl1pPr marL="0" indent="0">
              <a:buNone/>
              <a:defRPr sz="4500"/>
            </a:lvl1pPr>
            <a:lvl2pPr marL="1470368" indent="0">
              <a:buNone/>
              <a:defRPr sz="3900"/>
            </a:lvl2pPr>
            <a:lvl3pPr marL="2940736" indent="0">
              <a:buNone/>
              <a:defRPr sz="3200"/>
            </a:lvl3pPr>
            <a:lvl4pPr marL="4411104" indent="0">
              <a:buNone/>
              <a:defRPr sz="2900"/>
            </a:lvl4pPr>
            <a:lvl5pPr marL="5881479" indent="0">
              <a:buNone/>
              <a:defRPr sz="2900"/>
            </a:lvl5pPr>
            <a:lvl6pPr marL="7351847" indent="0">
              <a:buNone/>
              <a:defRPr sz="2900"/>
            </a:lvl6pPr>
            <a:lvl7pPr marL="8822215" indent="0">
              <a:buNone/>
              <a:defRPr sz="2900"/>
            </a:lvl7pPr>
            <a:lvl8pPr marL="10292582" indent="0">
              <a:buNone/>
              <a:defRPr sz="2900"/>
            </a:lvl8pPr>
            <a:lvl9pPr marL="11762951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3647" y="21170425"/>
            <a:ext cx="12745403" cy="2499288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63647" y="2702310"/>
            <a:ext cx="12745403" cy="18146078"/>
          </a:xfrm>
        </p:spPr>
        <p:txBody>
          <a:bodyPr/>
          <a:lstStyle>
            <a:lvl1pPr marL="0" indent="0">
              <a:buNone/>
              <a:defRPr sz="10300"/>
            </a:lvl1pPr>
            <a:lvl2pPr marL="1470368" indent="0">
              <a:buNone/>
              <a:defRPr sz="9000"/>
            </a:lvl2pPr>
            <a:lvl3pPr marL="2940736" indent="0">
              <a:buNone/>
              <a:defRPr sz="7700"/>
            </a:lvl3pPr>
            <a:lvl4pPr marL="4411104" indent="0">
              <a:buNone/>
              <a:defRPr sz="6500"/>
            </a:lvl4pPr>
            <a:lvl5pPr marL="5881479" indent="0">
              <a:buNone/>
              <a:defRPr sz="6500"/>
            </a:lvl5pPr>
            <a:lvl6pPr marL="7351847" indent="0">
              <a:buNone/>
              <a:defRPr sz="6500"/>
            </a:lvl6pPr>
            <a:lvl7pPr marL="8822215" indent="0">
              <a:buNone/>
              <a:defRPr sz="6500"/>
            </a:lvl7pPr>
            <a:lvl8pPr marL="10292582" indent="0">
              <a:buNone/>
              <a:defRPr sz="6500"/>
            </a:lvl8pPr>
            <a:lvl9pPr marL="11762951" indent="0">
              <a:buNone/>
              <a:defRPr sz="6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3647" y="23669713"/>
            <a:ext cx="12745403" cy="3549404"/>
          </a:xfrm>
        </p:spPr>
        <p:txBody>
          <a:bodyPr/>
          <a:lstStyle>
            <a:lvl1pPr marL="0" indent="0">
              <a:buNone/>
              <a:defRPr sz="4500"/>
            </a:lvl1pPr>
            <a:lvl2pPr marL="1470368" indent="0">
              <a:buNone/>
              <a:defRPr sz="3900"/>
            </a:lvl2pPr>
            <a:lvl3pPr marL="2940736" indent="0">
              <a:buNone/>
              <a:defRPr sz="3200"/>
            </a:lvl3pPr>
            <a:lvl4pPr marL="4411104" indent="0">
              <a:buNone/>
              <a:defRPr sz="2900"/>
            </a:lvl4pPr>
            <a:lvl5pPr marL="5881479" indent="0">
              <a:buNone/>
              <a:defRPr sz="2900"/>
            </a:lvl5pPr>
            <a:lvl6pPr marL="7351847" indent="0">
              <a:buNone/>
              <a:defRPr sz="2900"/>
            </a:lvl6pPr>
            <a:lvl7pPr marL="8822215" indent="0">
              <a:buNone/>
              <a:defRPr sz="2900"/>
            </a:lvl7pPr>
            <a:lvl8pPr marL="10292582" indent="0">
              <a:buNone/>
              <a:defRPr sz="2900"/>
            </a:lvl8pPr>
            <a:lvl9pPr marL="11762951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2118" y="1211141"/>
            <a:ext cx="19118104" cy="5040577"/>
          </a:xfrm>
          <a:prstGeom prst="rect">
            <a:avLst/>
          </a:prstGeom>
        </p:spPr>
        <p:txBody>
          <a:bodyPr vert="horz" lIns="294076" tIns="147035" rIns="294076" bIns="14703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2118" y="7056819"/>
            <a:ext cx="19118104" cy="19959288"/>
          </a:xfrm>
          <a:prstGeom prst="rect">
            <a:avLst/>
          </a:prstGeom>
        </p:spPr>
        <p:txBody>
          <a:bodyPr vert="horz" lIns="294076" tIns="147035" rIns="294076" bIns="1470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2117" y="28031216"/>
            <a:ext cx="4956546" cy="1610185"/>
          </a:xfrm>
          <a:prstGeom prst="rect">
            <a:avLst/>
          </a:prstGeom>
        </p:spPr>
        <p:txBody>
          <a:bodyPr vert="horz" lIns="294076" tIns="147035" rIns="294076" bIns="14703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F2858-3062-477A-8418-C7301CC3BCB9}" type="datetimeFigureOut">
              <a:rPr lang="en-US" smtClean="0"/>
              <a:pPr/>
              <a:t>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57799" y="28031216"/>
            <a:ext cx="6726741" cy="1610185"/>
          </a:xfrm>
          <a:prstGeom prst="rect">
            <a:avLst/>
          </a:prstGeom>
        </p:spPr>
        <p:txBody>
          <a:bodyPr vert="horz" lIns="294076" tIns="147035" rIns="294076" bIns="14703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23676" y="28031216"/>
            <a:ext cx="4956546" cy="1610185"/>
          </a:xfrm>
          <a:prstGeom prst="rect">
            <a:avLst/>
          </a:prstGeom>
        </p:spPr>
        <p:txBody>
          <a:bodyPr vert="horz" lIns="294076" tIns="147035" rIns="294076" bIns="147035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2E407-5338-49AE-8A94-6C8C68A4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2940736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2777" indent="-1102777" algn="l" defTabSz="2940736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89350" indent="-918982" algn="l" defTabSz="2940736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75923" indent="-735187" algn="l" defTabSz="2940736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46291" indent="-735187" algn="l" defTabSz="2940736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16659" indent="-735187" algn="l" defTabSz="2940736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087028" indent="-735187" algn="l" defTabSz="2940736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57396" indent="-735187" algn="l" defTabSz="2940736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27767" indent="-735187" algn="l" defTabSz="2940736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498138" indent="-735187" algn="l" defTabSz="2940736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0368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40736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11104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881479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51847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22215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292582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762951" algn="l" defTabSz="294073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1E1_LogoU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845" y="0"/>
            <a:ext cx="3334493" cy="307026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122159" y="3070267"/>
            <a:ext cx="2979687" cy="693812"/>
          </a:xfrm>
          <a:prstGeom prst="rect">
            <a:avLst/>
          </a:prstGeom>
          <a:noFill/>
        </p:spPr>
        <p:txBody>
          <a:bodyPr wrap="square" lIns="62261" tIns="31131" rIns="62261" bIns="31131" rtlCol="0">
            <a:spAutoFit/>
          </a:bodyPr>
          <a:lstStyle/>
          <a:p>
            <a:r>
              <a:rPr lang="en-US" sz="4100" dirty="0" smtClean="0">
                <a:latin typeface="Engravers MT" pitchFamily="18" charset="0"/>
              </a:rPr>
              <a:t>Id:</a:t>
            </a:r>
            <a:endParaRPr lang="en-US" sz="4500" dirty="0">
              <a:latin typeface="Engravers MT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" y="0"/>
            <a:ext cx="17979281" cy="37203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294186" tIns="147093" rIns="294186" bIns="147093" rtlCol="0" anchor="ctr">
            <a:noAutofit/>
          </a:bodyPr>
          <a:lstStyle/>
          <a:p>
            <a:pPr algn="ctr" rtl="1"/>
            <a:r>
              <a:rPr lang="fa-IR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B Nazanin" pitchFamily="2" charset="-78"/>
              </a:rPr>
              <a:t>عنوان مقاله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B Nazanin" pitchFamily="2" charset="-78"/>
            </a:endParaRP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" y="3834527"/>
            <a:ext cx="21242337" cy="39504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1"/>
            <a:r>
              <a:rPr lang="fa-IR" sz="8000" smtClean="0">
                <a:solidFill>
                  <a:schemeClr val="tx1"/>
                </a:solidFill>
                <a:latin typeface="Majalla UI (Body)"/>
                <a:cs typeface="B Nazanin" pitchFamily="2" charset="-78"/>
              </a:rPr>
              <a:t>نام نویسندگان</a:t>
            </a:r>
          </a:p>
          <a:p>
            <a:pPr rtl="1"/>
            <a:r>
              <a:rPr lang="fa-IR" sz="8000" smtClean="0">
                <a:solidFill>
                  <a:schemeClr val="tx1"/>
                </a:solidFill>
                <a:latin typeface="Majalla UI (Body)"/>
                <a:cs typeface="B Nazanin" pitchFamily="2" charset="-78"/>
              </a:rPr>
              <a:t> وابستگی </a:t>
            </a:r>
            <a:r>
              <a:rPr lang="fa-IR" sz="8000" dirty="0" smtClean="0">
                <a:solidFill>
                  <a:schemeClr val="tx1"/>
                </a:solidFill>
                <a:latin typeface="Majalla UI (Body)"/>
                <a:cs typeface="B Nazanin" pitchFamily="2" charset="-78"/>
              </a:rPr>
              <a:t>سازمانی</a:t>
            </a:r>
            <a:endParaRPr lang="en-US" sz="8000" dirty="0">
              <a:solidFill>
                <a:schemeClr val="tx1"/>
              </a:solidFill>
              <a:latin typeface="Majalla UI (Body)"/>
              <a:cs typeface="B Nazanin" pitchFamily="2" charset="-7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808493" y="8757202"/>
            <a:ext cx="9976559" cy="76504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ook antique or Time New Romans"/>
              <a:cs typeface="B Nazanin" pitchFamily="2" charset="-78"/>
            </a:endParaRPr>
          </a:p>
          <a:p>
            <a:pPr algn="just" rtl="1"/>
            <a:endParaRPr lang="en-US" sz="4400" dirty="0">
              <a:latin typeface="Book antique or Time New Romans"/>
              <a:cs typeface="B Nazanin" pitchFamily="2" charset="-7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806911" y="17550623"/>
            <a:ext cx="9976559" cy="76504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ar-SA" sz="4400" dirty="0" smtClean="0">
              <a:latin typeface="Baskerville Old Face" pitchFamily="18" charset="0"/>
              <a:cs typeface="B Nazanin" pitchFamily="2" charset="-78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06911" y="16550491"/>
            <a:ext cx="9976559" cy="9188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r"/>
            <a:r>
              <a:rPr lang="fa-IR" sz="4500" b="1" dirty="0" smtClean="0">
                <a:cs typeface="B Titr" pitchFamily="2" charset="-78"/>
              </a:rPr>
              <a:t>مواد و روش ها:</a:t>
            </a:r>
            <a:endParaRPr lang="en-US" sz="4500" b="1" dirty="0">
              <a:cs typeface="B Titr" pitchFamily="2" charset="-7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806911" y="7938368"/>
            <a:ext cx="9976559" cy="9188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r"/>
            <a:r>
              <a:rPr lang="fa-IR" sz="4500" b="1" dirty="0" smtClean="0">
                <a:cs typeface="B Titr" pitchFamily="2" charset="-78"/>
              </a:rPr>
              <a:t>مقدمه و هدف :</a:t>
            </a:r>
            <a:endParaRPr lang="en-US" sz="4500" b="1" dirty="0" smtClean="0">
              <a:cs typeface="B Titr" pitchFamily="2" charset="-78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6789" y="8906625"/>
            <a:ext cx="9976559" cy="1035884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en-US" sz="4400" dirty="0" smtClean="0">
              <a:latin typeface="Baskerville Old Face" pitchFamily="18" charset="0"/>
              <a:cs typeface="B Nazanin" pitchFamily="2" charset="-78"/>
            </a:endParaRPr>
          </a:p>
          <a:p>
            <a:pPr algn="just" rtl="1"/>
            <a:endParaRPr lang="ar-SA" sz="4400" dirty="0" smtClean="0">
              <a:latin typeface="Baskerville Old Face" pitchFamily="18" charset="0"/>
              <a:cs typeface="B Nazanin" pitchFamily="2" charset="-7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5207" y="20395386"/>
            <a:ext cx="9976559" cy="494197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  <a:p>
            <a:pPr algn="just" rtl="1"/>
            <a:endParaRPr lang="en-US" sz="4400" dirty="0" smtClean="0">
              <a:cs typeface="B Nazanin" pitchFamily="2" charset="-7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65207" y="19417859"/>
            <a:ext cx="9976559" cy="9188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r" rtl="1"/>
            <a:r>
              <a:rPr lang="fa-IR" sz="4500" dirty="0" smtClean="0">
                <a:cs typeface="B Titr" pitchFamily="2" charset="-78"/>
              </a:rPr>
              <a:t>نتیجه گیری و بحث :</a:t>
            </a:r>
            <a:endParaRPr lang="en-US" sz="4500" dirty="0">
              <a:cs typeface="B Titr" pitchFamily="2" charset="-78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3625" y="7906493"/>
            <a:ext cx="9976559" cy="9188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r" rtl="1"/>
            <a:r>
              <a:rPr lang="fa-IR" sz="4500" b="1" dirty="0" smtClean="0">
                <a:solidFill>
                  <a:schemeClr val="tx1"/>
                </a:solidFill>
                <a:cs typeface="B Titr" pitchFamily="2" charset="-78"/>
              </a:rPr>
              <a:t>نتایج :</a:t>
            </a:r>
            <a:endParaRPr lang="en-US" sz="4500" b="1" dirty="0" smtClean="0">
              <a:solidFill>
                <a:schemeClr val="tx1"/>
              </a:solidFill>
              <a:cs typeface="B Titr" pitchFamily="2" charset="-7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18376" y="25458169"/>
            <a:ext cx="20418263" cy="879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just" rtl="1"/>
            <a:r>
              <a:rPr lang="fa-IR" sz="4400" b="1" dirty="0" smtClean="0">
                <a:latin typeface="Baskerville Old Face" pitchFamily="18" charset="0"/>
                <a:cs typeface="B Titr" pitchFamily="2" charset="-78"/>
              </a:rPr>
              <a:t>واژگان کلیدی:</a:t>
            </a:r>
            <a:endParaRPr lang="en-US" sz="4400" b="1" dirty="0">
              <a:latin typeface="Baskerville Old Face" pitchFamily="18" charset="0"/>
              <a:cs typeface="B Titr" pitchFamily="2" charset="-78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2038" y="26429357"/>
            <a:ext cx="20353327" cy="34030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200264" tIns="100132" rIns="200264" bIns="100132" rtlCol="0">
            <a:spAutoFit/>
          </a:bodyPr>
          <a:lstStyle/>
          <a:p>
            <a:pPr algn="r"/>
            <a:r>
              <a:rPr lang="fa-IR" sz="4500" b="1" dirty="0" smtClean="0">
                <a:cs typeface="B Titr" pitchFamily="2" charset="-78"/>
              </a:rPr>
              <a:t>مراجع:</a:t>
            </a:r>
          </a:p>
          <a:p>
            <a:endParaRPr lang="en-US" sz="4500" b="1" dirty="0" smtClean="0">
              <a:cs typeface="B Titr" pitchFamily="2" charset="-78"/>
            </a:endParaRPr>
          </a:p>
          <a:p>
            <a:endParaRPr lang="en-US" sz="4500" b="1" dirty="0" smtClean="0">
              <a:cs typeface="B Titr" pitchFamily="2" charset="-78"/>
            </a:endParaRPr>
          </a:p>
          <a:p>
            <a:endParaRPr lang="en-US" sz="2800" b="1" dirty="0" smtClean="0">
              <a:cs typeface="B Titr" pitchFamily="2" charset="-78"/>
            </a:endParaRPr>
          </a:p>
          <a:p>
            <a:endParaRPr lang="en-US" sz="4500" b="1" dirty="0" smtClean="0">
              <a:cs typeface="B Titr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30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www.AsanDownload.com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AsanDownload</dc:creator>
  <cp:lastModifiedBy>ll</cp:lastModifiedBy>
  <cp:revision>30</cp:revision>
  <dcterms:created xsi:type="dcterms:W3CDTF">2015-09-03T11:17:08Z</dcterms:created>
  <dcterms:modified xsi:type="dcterms:W3CDTF">2016-02-21T07:49:59Z</dcterms:modified>
</cp:coreProperties>
</file>