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25199975" cy="35999738"/>
  <p:notesSz cx="6858000" cy="9144000"/>
  <p:defaultTextStyle>
    <a:defPPr>
      <a:defRPr lang="en-US"/>
    </a:defPPr>
    <a:lvl1pPr marL="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338">
          <p15:clr>
            <a:srgbClr val="A4A3A4"/>
          </p15:clr>
        </p15:guide>
        <p15:guide id="2" pos="79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25" d="100"/>
          <a:sy n="25" d="100"/>
        </p:scale>
        <p:origin x="-564" y="-72"/>
      </p:cViewPr>
      <p:guideLst>
        <p:guide orient="horz" pos="11338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5"/>
            <a:ext cx="1007999" cy="35981134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853112" y="3572032"/>
            <a:ext cx="1260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741539" y="3572032"/>
            <a:ext cx="756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689031" y="3572032"/>
            <a:ext cx="252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611171" y="3572032"/>
            <a:ext cx="252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519997" y="22799834"/>
            <a:ext cx="21419979" cy="10367925"/>
          </a:xfrm>
        </p:spPr>
        <p:txBody>
          <a:bodyPr/>
          <a:lstStyle>
            <a:lvl1pPr marR="34971" algn="l">
              <a:defRPr sz="153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519997" y="14879892"/>
            <a:ext cx="21419979" cy="7919942"/>
          </a:xfrm>
        </p:spPr>
        <p:txBody>
          <a:bodyPr lIns="384684" tIns="174856" anchor="b"/>
          <a:lstStyle>
            <a:lvl1pPr marL="0" indent="0" algn="l">
              <a:spcBef>
                <a:spcPts val="0"/>
              </a:spcBef>
              <a:buNone/>
              <a:defRPr sz="7600">
                <a:solidFill>
                  <a:schemeClr val="tx1"/>
                </a:solidFill>
              </a:defRPr>
            </a:lvl1pPr>
            <a:lvl2pPr marL="1748561" indent="0" algn="ctr">
              <a:buNone/>
            </a:lvl2pPr>
            <a:lvl3pPr marL="3497123" indent="0" algn="ctr">
              <a:buNone/>
            </a:lvl3pPr>
            <a:lvl4pPr marL="5245684" indent="0" algn="ctr">
              <a:buNone/>
            </a:lvl4pPr>
            <a:lvl5pPr marL="6994246" indent="0" algn="ctr">
              <a:buNone/>
            </a:lvl5pPr>
            <a:lvl6pPr marL="8742807" indent="0" algn="ctr">
              <a:buNone/>
            </a:lvl6pPr>
            <a:lvl7pPr marL="10491368" indent="0" algn="ctr">
              <a:buNone/>
            </a:lvl7pPr>
            <a:lvl8pPr marL="12239930" indent="0" algn="ctr">
              <a:buNone/>
            </a:lvl8pPr>
            <a:lvl9pPr marL="13988491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703557" y="26495314"/>
            <a:ext cx="201600" cy="887993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703557" y="25179969"/>
            <a:ext cx="201600" cy="1199991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703557" y="24344626"/>
            <a:ext cx="201600" cy="719995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703557" y="23845281"/>
            <a:ext cx="201600" cy="38399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69982" y="1441667"/>
            <a:ext cx="5459995" cy="30716443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9998" y="1441667"/>
            <a:ext cx="16169984" cy="3071644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13308122" y="5637166"/>
            <a:ext cx="11911387" cy="3039977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030614" y="0"/>
            <a:ext cx="15197525" cy="34725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7167264" y="9269849"/>
            <a:ext cx="21599843" cy="327599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16379984" y="0"/>
            <a:ext cx="7559993" cy="223998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16379984" y="22399837"/>
            <a:ext cx="8819991" cy="59999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6379984" y="0"/>
            <a:ext cx="3779996" cy="223998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16393111" y="22291510"/>
            <a:ext cx="5761868" cy="137082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16379984" y="22399837"/>
            <a:ext cx="4409996" cy="135999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16379984" y="7199948"/>
            <a:ext cx="8819991" cy="1519988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16379984" y="9199933"/>
            <a:ext cx="8819991" cy="1319990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2729998" y="22399837"/>
            <a:ext cx="13649986" cy="135999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1469999" y="22399837"/>
            <a:ext cx="14699985" cy="135999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1010931" y="12799907"/>
            <a:ext cx="15539985" cy="95999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1010931" y="11199919"/>
            <a:ext cx="15539985" cy="1119991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12599988" y="22399837"/>
            <a:ext cx="3779996" cy="135999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8153" y="7095339"/>
            <a:ext cx="15758384" cy="5131123"/>
          </a:xfrm>
        </p:spPr>
        <p:txBody>
          <a:bodyPr lIns="314741" tIns="174856" bIns="0" anchor="t"/>
          <a:lstStyle>
            <a:lvl1pPr marL="209827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00834" y="2111609"/>
            <a:ext cx="23435977" cy="4652276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8153" y="2687981"/>
            <a:ext cx="22478378" cy="4079970"/>
          </a:xfrm>
        </p:spPr>
        <p:txBody>
          <a:bodyPr tIns="244799"/>
          <a:lstStyle>
            <a:lvl1pPr algn="l">
              <a:buNone/>
              <a:defRPr sz="14500" b="0" cap="none" spc="-574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1023923" y="3572032"/>
            <a:ext cx="756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1132976" y="3572032"/>
            <a:ext cx="756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1235885" y="3572032"/>
            <a:ext cx="252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1313744" y="3572032"/>
            <a:ext cx="252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379269" y="3572032"/>
            <a:ext cx="1008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999" y="2687980"/>
            <a:ext cx="22679978" cy="4799965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687" y="9293904"/>
            <a:ext cx="11129989" cy="23758163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600"/>
            </a:lvl3pPr>
            <a:lvl4pPr>
              <a:defRPr sz="6900"/>
            </a:lvl4pPr>
            <a:lvl5pPr>
              <a:defRPr sz="69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29675" y="9293904"/>
            <a:ext cx="11129989" cy="23758163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600"/>
            </a:lvl3pPr>
            <a:lvl4pPr>
              <a:defRPr sz="6900"/>
            </a:lvl4pPr>
            <a:lvl5pPr>
              <a:defRPr sz="69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2111614"/>
            <a:ext cx="24436810" cy="4652276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246" y="2687980"/>
            <a:ext cx="21419979" cy="4799965"/>
          </a:xfrm>
        </p:spPr>
        <p:txBody>
          <a:bodyPr anchor="t"/>
          <a:lstStyle>
            <a:lvl1pPr>
              <a:defRPr sz="153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999" y="9499931"/>
            <a:ext cx="11134365" cy="3358306"/>
          </a:xfrm>
        </p:spPr>
        <p:txBody>
          <a:bodyPr anchor="ctr"/>
          <a:lstStyle>
            <a:lvl1pPr marL="279770" indent="0" algn="l">
              <a:buNone/>
              <a:defRPr sz="9200" b="1">
                <a:solidFill>
                  <a:schemeClr val="accent2"/>
                </a:solidFill>
              </a:defRPr>
            </a:lvl1pPr>
            <a:lvl2pPr>
              <a:buNone/>
              <a:defRPr sz="76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2801239" y="9499931"/>
            <a:ext cx="11138739" cy="3358306"/>
          </a:xfrm>
        </p:spPr>
        <p:txBody>
          <a:bodyPr anchor="ctr"/>
          <a:lstStyle>
            <a:lvl1pPr marL="279770" indent="0">
              <a:buNone/>
              <a:defRPr sz="9200" b="1">
                <a:solidFill>
                  <a:schemeClr val="accent2"/>
                </a:solidFill>
              </a:defRPr>
            </a:lvl1pPr>
            <a:lvl2pPr>
              <a:buNone/>
              <a:defRPr sz="76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259999" y="12908237"/>
            <a:ext cx="11134365" cy="20783849"/>
          </a:xfrm>
        </p:spPr>
        <p:txBody>
          <a:bodyPr/>
          <a:lstStyle>
            <a:lvl1pPr>
              <a:defRPr sz="9200"/>
            </a:lvl1pPr>
            <a:lvl2pPr>
              <a:defRPr sz="76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1239" y="12908237"/>
            <a:ext cx="11138739" cy="20783849"/>
          </a:xfrm>
        </p:spPr>
        <p:txBody>
          <a:bodyPr/>
          <a:lstStyle>
            <a:lvl1pPr>
              <a:defRPr sz="9200"/>
            </a:lvl1pPr>
            <a:lvl2pPr>
              <a:defRPr sz="76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41941" y="3572032"/>
            <a:ext cx="1260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30368" y="3572032"/>
            <a:ext cx="756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7860" y="3572032"/>
            <a:ext cx="252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3572032"/>
            <a:ext cx="252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412752" y="3572032"/>
            <a:ext cx="756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521805" y="3572032"/>
            <a:ext cx="756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624714" y="3572032"/>
            <a:ext cx="252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702573" y="3572032"/>
            <a:ext cx="252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68098" y="3572032"/>
            <a:ext cx="1008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997" y="2687980"/>
            <a:ext cx="21419979" cy="4799965"/>
          </a:xfrm>
        </p:spPr>
        <p:txBody>
          <a:bodyPr/>
          <a:lstStyle>
            <a:lvl1pPr>
              <a:defRPr sz="153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998" y="1433323"/>
            <a:ext cx="22679978" cy="6099956"/>
          </a:xfrm>
        </p:spPr>
        <p:txBody>
          <a:bodyPr anchor="ctr"/>
          <a:lstStyle>
            <a:lvl1pPr algn="l">
              <a:buNone/>
              <a:defRPr sz="138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889998" y="7533279"/>
            <a:ext cx="6929993" cy="23999825"/>
          </a:xfrm>
        </p:spPr>
        <p:txBody>
          <a:bodyPr/>
          <a:lstStyle>
            <a:lvl1pPr marL="209827" indent="0">
              <a:buNone/>
              <a:defRPr sz="6900"/>
            </a:lvl1pPr>
            <a:lvl2pPr>
              <a:buNone/>
              <a:defRPr sz="4600"/>
            </a:lvl2pPr>
            <a:lvl3pPr>
              <a:buNone/>
              <a:defRPr sz="3800"/>
            </a:lvl3pPr>
            <a:lvl4pPr>
              <a:buNone/>
              <a:defRPr sz="3400"/>
            </a:lvl4pPr>
            <a:lvl5pPr>
              <a:buNone/>
              <a:defRPr sz="34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449991" y="7533279"/>
            <a:ext cx="15119985" cy="23999825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600"/>
            </a:lvl4pPr>
            <a:lvl5pPr>
              <a:defRPr sz="7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14260" y="3"/>
            <a:ext cx="24191976" cy="985839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000930" y="9895088"/>
            <a:ext cx="2420405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23299843" y="6560112"/>
            <a:ext cx="696914" cy="354040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519998" y="2316264"/>
            <a:ext cx="18899981" cy="3683695"/>
          </a:xfrm>
        </p:spPr>
        <p:txBody>
          <a:bodyPr anchor="b"/>
          <a:lstStyle>
            <a:lvl1pPr algn="l">
              <a:buNone/>
              <a:defRPr sz="8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14260" y="9941035"/>
            <a:ext cx="24191976" cy="2603731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12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519998" y="6037457"/>
            <a:ext cx="18899981" cy="3599974"/>
          </a:xfrm>
        </p:spPr>
        <p:txBody>
          <a:bodyPr/>
          <a:lstStyle>
            <a:lvl1pPr marL="104914" indent="0">
              <a:spcBef>
                <a:spcPts val="0"/>
              </a:spcBef>
              <a:buNone/>
              <a:defRPr sz="5400">
                <a:solidFill>
                  <a:srgbClr val="FFFFFF"/>
                </a:solidFill>
              </a:defRPr>
            </a:lvl1pPr>
            <a:lvl2pPr>
              <a:defRPr sz="46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23719842" y="7360106"/>
            <a:ext cx="696914" cy="354040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22763839" y="7901640"/>
            <a:ext cx="696914" cy="354040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849982" y="291334"/>
            <a:ext cx="5879994" cy="1916653"/>
          </a:xfrm>
        </p:spPr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9997" y="291334"/>
            <a:ext cx="15329985" cy="1916653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729976" y="291334"/>
            <a:ext cx="1259999" cy="1916653"/>
          </a:xfrm>
        </p:spPr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5"/>
            <a:ext cx="1007999" cy="35981134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03557" y="26495314"/>
            <a:ext cx="201600" cy="887993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703557" y="25179969"/>
            <a:ext cx="201600" cy="1199991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703557" y="24344626"/>
            <a:ext cx="201600" cy="719995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703557" y="23845281"/>
            <a:ext cx="201600" cy="38399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53112" y="3572032"/>
            <a:ext cx="126000" cy="1919986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41539" y="3572032"/>
            <a:ext cx="75600" cy="1919986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89031" y="3572032"/>
            <a:ext cx="25200" cy="1919986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611171" y="3572032"/>
            <a:ext cx="25200" cy="1919986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519997" y="2687980"/>
            <a:ext cx="21419979" cy="4799965"/>
          </a:xfrm>
          <a:prstGeom prst="rect">
            <a:avLst/>
          </a:prstGeom>
        </p:spPr>
        <p:txBody>
          <a:bodyPr vert="horz" lIns="349712" tIns="174856" rIns="349712" bIns="174856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519997" y="9362452"/>
            <a:ext cx="21419979" cy="23999825"/>
          </a:xfrm>
          <a:prstGeom prst="rect">
            <a:avLst/>
          </a:prstGeom>
        </p:spPr>
        <p:txBody>
          <a:bodyPr vert="horz" lIns="349712" tIns="174856" rIns="349712" bIns="174856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7849982" y="33683091"/>
            <a:ext cx="5879994" cy="1916653"/>
          </a:xfrm>
          <a:prstGeom prst="rect">
            <a:avLst/>
          </a:prstGeom>
        </p:spPr>
        <p:txBody>
          <a:bodyPr vert="horz" lIns="349712" tIns="174856" rIns="349712" bIns="174856" anchor="b"/>
          <a:lstStyle>
            <a:lvl1pPr algn="l" eaLnBrk="1" latinLnBrk="0" hangingPunct="1">
              <a:defRPr kumimoji="0" sz="4200">
                <a:solidFill>
                  <a:schemeClr val="tx2"/>
                </a:solidFill>
              </a:defRPr>
            </a:lvl1pPr>
            <a:extLst/>
          </a:lstStyle>
          <a:p>
            <a:fld id="{30D8F21F-F36A-4ED2-9422-2016EBEF2BDB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519997" y="33683091"/>
            <a:ext cx="15329985" cy="1916653"/>
          </a:xfrm>
          <a:prstGeom prst="rect">
            <a:avLst/>
          </a:prstGeom>
        </p:spPr>
        <p:txBody>
          <a:bodyPr vert="horz" lIns="349712" tIns="174856" rIns="349712" bIns="174856" anchor="b"/>
          <a:lstStyle>
            <a:lvl1pPr algn="r" eaLnBrk="1" latinLnBrk="0" hangingPunct="1">
              <a:defRPr kumimoji="0" sz="42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3729976" y="33683091"/>
            <a:ext cx="1259999" cy="1916653"/>
          </a:xfrm>
          <a:prstGeom prst="rect">
            <a:avLst/>
          </a:prstGeom>
        </p:spPr>
        <p:txBody>
          <a:bodyPr vert="horz" lIns="349712" tIns="174856" rIns="349712" bIns="174856" anchor="b"/>
          <a:lstStyle>
            <a:lvl1pPr algn="l" eaLnBrk="1" latinLnBrk="0" hangingPunct="1">
              <a:defRPr kumimoji="0" sz="4600">
                <a:solidFill>
                  <a:schemeClr val="tx2"/>
                </a:solidFill>
              </a:defRPr>
            </a:lvl1pPr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15300" kern="1200" spc="-382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1573705" indent="-1311421" algn="l" rtl="0" eaLnBrk="1" latinLnBrk="0" hangingPunct="1">
        <a:spcBef>
          <a:spcPts val="2677"/>
        </a:spcBef>
        <a:buClr>
          <a:schemeClr val="tx2"/>
        </a:buClr>
        <a:buSzPct val="95000"/>
        <a:buFont typeface="Wingdings"/>
        <a:buChar char=""/>
        <a:defRPr kumimoji="0" sz="11500" kern="1200">
          <a:solidFill>
            <a:schemeClr val="tx1"/>
          </a:solidFill>
          <a:latin typeface="+mn-lt"/>
          <a:ea typeface="+mn-ea"/>
          <a:cs typeface="+mn-cs"/>
        </a:defRPr>
      </a:lvl1pPr>
      <a:lvl2pPr marL="2832669" indent="-1092851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3811864" indent="-874281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4826029" indent="-874281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5665339" indent="-80433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7600" kern="1200">
          <a:solidFill>
            <a:schemeClr val="tx1"/>
          </a:solidFill>
          <a:latin typeface="+mn-lt"/>
          <a:ea typeface="+mn-ea"/>
          <a:cs typeface="+mn-cs"/>
        </a:defRPr>
      </a:lvl5pPr>
      <a:lvl6pPr marL="6539620" indent="-80433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7274015" indent="-69942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8008411" indent="-69942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8742807" indent="-69942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85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49712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2456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9942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87428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04913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22399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398849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807568"/>
            <a:ext cx="12180277" cy="8538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6827179"/>
            <a:ext cx="12180277" cy="8635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5837667"/>
            <a:ext cx="12180277" cy="9628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776686" y="16827179"/>
            <a:ext cx="12423287" cy="11669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706349" y="28838769"/>
            <a:ext cx="12493625" cy="6626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75950" y="8087180"/>
            <a:ext cx="4880250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Introduction: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5950" y="17047208"/>
            <a:ext cx="7648850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&amp; Methods: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69173" y="17047208"/>
            <a:ext cx="4201032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Discussion: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8407" y="26049908"/>
            <a:ext cx="2888068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Results: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969173" y="29015123"/>
            <a:ext cx="4201032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References: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2547" y="4559029"/>
            <a:ext cx="2431325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Title: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fa-I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fa-I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………………………………..</a:t>
            </a:r>
            <a:b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 &amp; Affiliations: …</a:t>
            </a:r>
            <a:r>
              <a:rPr lang="fa-IR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</a:t>
            </a:r>
            <a:r>
              <a:rPr lang="en-US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</a:t>
            </a:r>
            <a:r>
              <a:rPr lang="fa-IR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</a:t>
            </a:r>
            <a:r>
              <a:rPr lang="en-US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</a:t>
            </a:r>
            <a:r>
              <a:rPr lang="fa-IR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742981" y="7790241"/>
            <a:ext cx="12423287" cy="8555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3147168" y="8087179"/>
            <a:ext cx="5166232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Results: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(Continue)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 descr="sarbar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5199975" cy="34671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3505200"/>
            <a:ext cx="3924300" cy="98225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Calisto MT" pitchFamily="18" charset="0"/>
              </a:rPr>
              <a:t>ID:</a:t>
            </a:r>
            <a:endParaRPr lang="en-US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3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Custom 26">
      <a:dk1>
        <a:sysClr val="windowText" lastClr="000000"/>
      </a:dk1>
      <a:lt1>
        <a:sysClr val="window" lastClr="FFFFFF"/>
      </a:lt1>
      <a:dk2>
        <a:srgbClr val="7030A0"/>
      </a:dk2>
      <a:lt2>
        <a:srgbClr val="D6ECFF"/>
      </a:lt2>
      <a:accent1>
        <a:srgbClr val="7FD13B"/>
      </a:accent1>
      <a:accent2>
        <a:srgbClr val="5EA226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5EA226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211</TotalTime>
  <Words>25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Metro</vt:lpstr>
      <vt:lpstr>PowerPoint Presentation</vt:lpstr>
    </vt:vector>
  </TitlesOfParts>
  <Company>Moorche 30 DVDs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ll</cp:lastModifiedBy>
  <cp:revision>15</cp:revision>
  <dcterms:created xsi:type="dcterms:W3CDTF">2016-01-27T12:47:04Z</dcterms:created>
  <dcterms:modified xsi:type="dcterms:W3CDTF">2016-02-21T07:50:40Z</dcterms:modified>
</cp:coreProperties>
</file>